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12"/>
  </p:handoutMasterIdLst>
  <p:sldIdLst>
    <p:sldId id="2141411496" r:id="rId2"/>
    <p:sldId id="263" r:id="rId3"/>
    <p:sldId id="2141411497" r:id="rId4"/>
    <p:sldId id="259" r:id="rId5"/>
    <p:sldId id="262" r:id="rId6"/>
    <p:sldId id="256" r:id="rId7"/>
    <p:sldId id="264" r:id="rId8"/>
    <p:sldId id="2141411495" r:id="rId9"/>
    <p:sldId id="2141411494" r:id="rId10"/>
    <p:sldId id="261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3418100-7FCF-A125-8257-E80261AD1463}" name="Williams, Jillian" initials="JW" userId="S::Jillian.Williams@crowe.com::e821bc91-67b1-465c-bfe7-ccf3201a9ad1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BEC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96" autoAdjust="0"/>
    <p:restoredTop sz="94694" autoAdjust="0"/>
  </p:normalViewPr>
  <p:slideViewPr>
    <p:cSldViewPr snapToGrid="0">
      <p:cViewPr varScale="1">
        <p:scale>
          <a:sx n="103" d="100"/>
          <a:sy n="103" d="100"/>
        </p:scale>
        <p:origin x="568" y="47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119" d="100"/>
          <a:sy n="119" d="100"/>
        </p:scale>
        <p:origin x="4992" y="76"/>
      </p:cViewPr>
      <p:guideLst/>
    </p:cSldViewPr>
  </p:notesViewPr>
  <p:gridSpacing cx="180023" cy="18002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microsoft.com/office/2018/10/relationships/authors" Target="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rgbClr val="011E4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34D-4E15-8017-6BD24851C97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34D-4E15-8017-6BD24851C979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34D-4E15-8017-6BD24851C97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21030240"/>
        <c:axId val="1421038400"/>
      </c:barChart>
      <c:catAx>
        <c:axId val="14210302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21038400"/>
        <c:crosses val="autoZero"/>
        <c:auto val="1"/>
        <c:lblAlgn val="ctr"/>
        <c:lblOffset val="100"/>
        <c:noMultiLvlLbl val="0"/>
      </c:catAx>
      <c:valAx>
        <c:axId val="14210384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210302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SimpleTimelineDefaultColorVariant">
  <dgm:title val="Simple Timeline Default Color Variant"/>
  <dgm:desc val="Simple Timeline Default Color Variant"/>
  <dgm:catLst>
    <dgm:cat type="Other" pri="2"/>
  </dgm:catLst>
  <dgm:styleLbl name="node0">
    <dgm:fillClrLst meth="repeat">
      <a:schemeClr val="dk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>
        <a:alpha val="0"/>
      </a:schemeClr>
    </dgm:fillClrLst>
    <dgm:linClrLst meth="repeat">
      <a:schemeClr val="accent1">
        <a:alpha val="0"/>
      </a:schemeClr>
    </dgm:linClrLst>
    <dgm:effectClrLst/>
    <dgm:txLinClrLst/>
    <dgm:txFillClrLst meth="repeat">
      <a:schemeClr val="accent1"/>
    </dgm:txFillClrLst>
    <dgm:txEffectClrLst/>
  </dgm:styleLbl>
  <dgm:styleLbl name="node1">
    <dgm:fillClrLst meth="repeat">
      <a:schemeClr val="dk2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dk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 meth="repeat">
      <a:schemeClr val="accent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2">
        <a:alpha val="9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6D3282-8867-491F-8279-46C4783D5975}" type="doc">
      <dgm:prSet loTypeId="urn:microsoft.com/office/officeart/2024/3/layout/SimpleTimelineDefaultVariant" loCatId="Timeline" qsTypeId="urn:microsoft.com/office/officeart/2005/8/quickstyle/simple1" qsCatId="simple" csTypeId="urn:microsoft.com/office/officeart/2005/8/colors/SimpleTimelineDefaultColorVariant" csCatId="other" phldr="1"/>
      <dgm:spPr/>
      <dgm:t>
        <a:bodyPr/>
        <a:lstStyle/>
        <a:p>
          <a:endParaRPr lang="en-US"/>
        </a:p>
      </dgm:t>
    </dgm:pt>
    <dgm:pt modelId="{396E0FE9-F2C3-4E1E-850A-94887AABC04C}">
      <dgm:prSet/>
      <dgm:spPr/>
      <dgm:t>
        <a:bodyPr/>
        <a:lstStyle/>
        <a:p>
          <a:pPr>
            <a:defRPr b="1"/>
          </a:pPr>
          <a:r>
            <a:rPr lang="en-US" dirty="0">
              <a:solidFill>
                <a:srgbClr val="011E41"/>
              </a:solidFill>
            </a:rPr>
            <a:t>Add an event</a:t>
          </a:r>
        </a:p>
      </dgm:t>
    </dgm:pt>
    <dgm:pt modelId="{5066E945-39C5-4D37-B73A-D20AD9DE95A2}" type="parTrans" cxnId="{28E64D49-2204-46BF-92C6-4163A5BB37DB}">
      <dgm:prSet/>
      <dgm:spPr/>
      <dgm:t>
        <a:bodyPr/>
        <a:lstStyle/>
        <a:p>
          <a:endParaRPr lang="en-US"/>
        </a:p>
      </dgm:t>
    </dgm:pt>
    <dgm:pt modelId="{C4CA621D-34CE-479A-8F87-33775C997F0D}" type="sibTrans" cxnId="{28E64D49-2204-46BF-92C6-4163A5BB37DB}">
      <dgm:prSet/>
      <dgm:spPr/>
      <dgm:t>
        <a:bodyPr/>
        <a:lstStyle/>
        <a:p>
          <a:endParaRPr lang="en-US"/>
        </a:p>
      </dgm:t>
    </dgm:pt>
    <dgm:pt modelId="{78B16E86-9E01-4FD7-A6FF-6E2CFC714297}">
      <dgm:prSet/>
      <dgm:spPr/>
      <dgm:t>
        <a:bodyPr/>
        <a:lstStyle/>
        <a:p>
          <a:r>
            <a:rPr lang="en-US"/>
            <a:t>Write a description of the significance of this event</a:t>
          </a:r>
        </a:p>
      </dgm:t>
    </dgm:pt>
    <dgm:pt modelId="{03A839EE-378A-4F71-A1F2-B59F021ACC90}" type="parTrans" cxnId="{94D351D2-1085-4BBB-8D53-61ACF1DCE1D8}">
      <dgm:prSet/>
      <dgm:spPr/>
      <dgm:t>
        <a:bodyPr/>
        <a:lstStyle/>
        <a:p>
          <a:endParaRPr lang="en-US"/>
        </a:p>
      </dgm:t>
    </dgm:pt>
    <dgm:pt modelId="{DD27D681-D4AD-48AE-B717-8D0AC2A1017D}" type="sibTrans" cxnId="{94D351D2-1085-4BBB-8D53-61ACF1DCE1D8}">
      <dgm:prSet/>
      <dgm:spPr/>
      <dgm:t>
        <a:bodyPr/>
        <a:lstStyle/>
        <a:p>
          <a:endParaRPr lang="en-US"/>
        </a:p>
      </dgm:t>
    </dgm:pt>
    <dgm:pt modelId="{4DDC8CC9-2D39-471B-A37C-CE0848B3EDC3}">
      <dgm:prSet custT="1"/>
      <dgm:spPr/>
      <dgm:t>
        <a:bodyPr/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b="1" kern="1200" dirty="0">
              <a:solidFill>
                <a:srgbClr val="011E41"/>
              </a:solidFill>
              <a:latin typeface="Arial" panose="020B0604020202020204"/>
              <a:ea typeface="+mn-ea"/>
              <a:cs typeface="+mn-cs"/>
            </a:rPr>
            <a:t>Add an event</a:t>
          </a:r>
        </a:p>
      </dgm:t>
    </dgm:pt>
    <dgm:pt modelId="{6ED15E3D-B692-474B-8BFC-9A6370679A58}" type="parTrans" cxnId="{F8147C5F-670B-4A5C-B40E-D7FB12038E44}">
      <dgm:prSet/>
      <dgm:spPr/>
      <dgm:t>
        <a:bodyPr/>
        <a:lstStyle/>
        <a:p>
          <a:endParaRPr lang="en-US"/>
        </a:p>
      </dgm:t>
    </dgm:pt>
    <dgm:pt modelId="{D66D3A8F-A3A0-44B3-909A-712777F4166E}" type="sibTrans" cxnId="{F8147C5F-670B-4A5C-B40E-D7FB12038E44}">
      <dgm:prSet/>
      <dgm:spPr/>
      <dgm:t>
        <a:bodyPr/>
        <a:lstStyle/>
        <a:p>
          <a:endParaRPr lang="en-US"/>
        </a:p>
      </dgm:t>
    </dgm:pt>
    <dgm:pt modelId="{F6706832-7319-4ADA-AFA0-D006061E5717}">
      <dgm:prSet/>
      <dgm:spPr/>
      <dgm:t>
        <a:bodyPr/>
        <a:lstStyle/>
        <a:p>
          <a:r>
            <a:rPr lang="en-US"/>
            <a:t>Write a description of the significance of this event</a:t>
          </a:r>
        </a:p>
      </dgm:t>
    </dgm:pt>
    <dgm:pt modelId="{EE11057C-AAB1-422C-8DC8-CA6180EDBEA8}" type="parTrans" cxnId="{8B9822ED-CA34-4DB8-9042-C9843C553FCE}">
      <dgm:prSet/>
      <dgm:spPr/>
      <dgm:t>
        <a:bodyPr/>
        <a:lstStyle/>
        <a:p>
          <a:endParaRPr lang="en-US"/>
        </a:p>
      </dgm:t>
    </dgm:pt>
    <dgm:pt modelId="{ADDC4085-6E95-43D9-8E31-5738A5958A20}" type="sibTrans" cxnId="{8B9822ED-CA34-4DB8-9042-C9843C553FCE}">
      <dgm:prSet/>
      <dgm:spPr/>
      <dgm:t>
        <a:bodyPr/>
        <a:lstStyle/>
        <a:p>
          <a:endParaRPr lang="en-US"/>
        </a:p>
      </dgm:t>
    </dgm:pt>
    <dgm:pt modelId="{EFE3CF4D-078A-450E-BD19-2EB2E9B54CF1}">
      <dgm:prSet custT="1"/>
      <dgm:spPr/>
      <dgm:t>
        <a:bodyPr/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b="1" kern="1200" dirty="0">
              <a:solidFill>
                <a:srgbClr val="011E41"/>
              </a:solidFill>
              <a:latin typeface="Arial" panose="020B0604020202020204"/>
              <a:ea typeface="+mn-ea"/>
              <a:cs typeface="+mn-cs"/>
            </a:rPr>
            <a:t>Add an event</a:t>
          </a:r>
        </a:p>
      </dgm:t>
    </dgm:pt>
    <dgm:pt modelId="{A1354F6C-9E21-4259-8FD9-94AB64C9426E}" type="parTrans" cxnId="{8AA669A6-FB66-4710-A0CD-5943A59DE21E}">
      <dgm:prSet/>
      <dgm:spPr/>
      <dgm:t>
        <a:bodyPr/>
        <a:lstStyle/>
        <a:p>
          <a:endParaRPr lang="en-US"/>
        </a:p>
      </dgm:t>
    </dgm:pt>
    <dgm:pt modelId="{AAAF10BA-272A-4D6F-950B-92EAA637ED8E}" type="sibTrans" cxnId="{8AA669A6-FB66-4710-A0CD-5943A59DE21E}">
      <dgm:prSet/>
      <dgm:spPr/>
      <dgm:t>
        <a:bodyPr/>
        <a:lstStyle/>
        <a:p>
          <a:endParaRPr lang="en-US"/>
        </a:p>
      </dgm:t>
    </dgm:pt>
    <dgm:pt modelId="{795FE645-7E03-4D73-9C8E-6F72066D536F}">
      <dgm:prSet/>
      <dgm:spPr/>
      <dgm:t>
        <a:bodyPr/>
        <a:lstStyle/>
        <a:p>
          <a:r>
            <a:rPr lang="en-US"/>
            <a:t>Write a description of the significance of this event</a:t>
          </a:r>
        </a:p>
      </dgm:t>
    </dgm:pt>
    <dgm:pt modelId="{9579C796-1E3C-4894-8F82-D39273FB5F88}" type="parTrans" cxnId="{CEF9A056-59F6-4C18-8F31-254A7171545C}">
      <dgm:prSet/>
      <dgm:spPr/>
      <dgm:t>
        <a:bodyPr/>
        <a:lstStyle/>
        <a:p>
          <a:endParaRPr lang="en-US"/>
        </a:p>
      </dgm:t>
    </dgm:pt>
    <dgm:pt modelId="{C975C109-65D7-439D-8E06-C640222EB504}" type="sibTrans" cxnId="{CEF9A056-59F6-4C18-8F31-254A7171545C}">
      <dgm:prSet/>
      <dgm:spPr/>
      <dgm:t>
        <a:bodyPr/>
        <a:lstStyle/>
        <a:p>
          <a:endParaRPr lang="en-US"/>
        </a:p>
      </dgm:t>
    </dgm:pt>
    <dgm:pt modelId="{C1FC4FAE-5ED6-46F0-BF44-0FAE4D7478DE}">
      <dgm:prSet custT="1"/>
      <dgm:spPr/>
      <dgm:t>
        <a:bodyPr/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b="1" kern="1200" dirty="0">
              <a:solidFill>
                <a:srgbClr val="011E41"/>
              </a:solidFill>
              <a:latin typeface="Arial" panose="020B0604020202020204"/>
              <a:ea typeface="+mn-ea"/>
              <a:cs typeface="+mn-cs"/>
            </a:rPr>
            <a:t>Add an event</a:t>
          </a:r>
        </a:p>
      </dgm:t>
    </dgm:pt>
    <dgm:pt modelId="{ED4AFC87-9F09-4D48-8B5D-EF070D476887}" type="parTrans" cxnId="{7EAEBE9C-EBB3-444B-9830-AE5EABF9D1F1}">
      <dgm:prSet/>
      <dgm:spPr/>
      <dgm:t>
        <a:bodyPr/>
        <a:lstStyle/>
        <a:p>
          <a:endParaRPr lang="en-US"/>
        </a:p>
      </dgm:t>
    </dgm:pt>
    <dgm:pt modelId="{05C91544-14D6-4069-85F9-A9AA0D9CF428}" type="sibTrans" cxnId="{7EAEBE9C-EBB3-444B-9830-AE5EABF9D1F1}">
      <dgm:prSet/>
      <dgm:spPr/>
      <dgm:t>
        <a:bodyPr/>
        <a:lstStyle/>
        <a:p>
          <a:endParaRPr lang="en-US"/>
        </a:p>
      </dgm:t>
    </dgm:pt>
    <dgm:pt modelId="{30DF77AA-9DD2-4EFB-8E88-9FB233347B7F}">
      <dgm:prSet/>
      <dgm:spPr/>
      <dgm:t>
        <a:bodyPr/>
        <a:lstStyle/>
        <a:p>
          <a:r>
            <a:rPr lang="en-US"/>
            <a:t>Write a description of the significance of this event</a:t>
          </a:r>
        </a:p>
      </dgm:t>
    </dgm:pt>
    <dgm:pt modelId="{0D7FDDE7-5F23-4EDC-BBDA-DF19407F8098}" type="parTrans" cxnId="{4EFDEF47-6298-45FA-BFCE-ECDDC8953B71}">
      <dgm:prSet/>
      <dgm:spPr/>
      <dgm:t>
        <a:bodyPr/>
        <a:lstStyle/>
        <a:p>
          <a:endParaRPr lang="en-US"/>
        </a:p>
      </dgm:t>
    </dgm:pt>
    <dgm:pt modelId="{410764DE-CC74-4297-B79C-B761FE2871B4}" type="sibTrans" cxnId="{4EFDEF47-6298-45FA-BFCE-ECDDC8953B71}">
      <dgm:prSet/>
      <dgm:spPr/>
      <dgm:t>
        <a:bodyPr/>
        <a:lstStyle/>
        <a:p>
          <a:endParaRPr lang="en-US"/>
        </a:p>
      </dgm:t>
    </dgm:pt>
    <dgm:pt modelId="{1E5D5666-1A1E-43DA-94F6-08E9D8C9FAB9}">
      <dgm:prSet custT="1"/>
      <dgm:spPr/>
      <dgm:t>
        <a:bodyPr/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b="1" kern="1200" dirty="0">
              <a:solidFill>
                <a:srgbClr val="011E41"/>
              </a:solidFill>
              <a:latin typeface="Arial" panose="020B0604020202020204"/>
              <a:ea typeface="+mn-ea"/>
              <a:cs typeface="+mn-cs"/>
            </a:rPr>
            <a:t>Add an event</a:t>
          </a:r>
        </a:p>
      </dgm:t>
    </dgm:pt>
    <dgm:pt modelId="{D99BA61A-1B87-40C2-A512-995ED1CEF5E2}" type="parTrans" cxnId="{3FF30272-FB8C-4F9C-AF7F-C5C9B0B4B3D4}">
      <dgm:prSet/>
      <dgm:spPr/>
      <dgm:t>
        <a:bodyPr/>
        <a:lstStyle/>
        <a:p>
          <a:endParaRPr lang="en-US"/>
        </a:p>
      </dgm:t>
    </dgm:pt>
    <dgm:pt modelId="{DF7BE705-C316-4FAB-AA33-A562B93E7508}" type="sibTrans" cxnId="{3FF30272-FB8C-4F9C-AF7F-C5C9B0B4B3D4}">
      <dgm:prSet/>
      <dgm:spPr/>
      <dgm:t>
        <a:bodyPr/>
        <a:lstStyle/>
        <a:p>
          <a:endParaRPr lang="en-US"/>
        </a:p>
      </dgm:t>
    </dgm:pt>
    <dgm:pt modelId="{6DBD7096-8CB7-48E0-8F36-024F961DD1EF}">
      <dgm:prSet/>
      <dgm:spPr/>
      <dgm:t>
        <a:bodyPr/>
        <a:lstStyle/>
        <a:p>
          <a:r>
            <a:rPr lang="en-US"/>
            <a:t>Write a description of the significance of this event</a:t>
          </a:r>
        </a:p>
      </dgm:t>
    </dgm:pt>
    <dgm:pt modelId="{D684CCB9-28E3-4337-BD9B-300F50F9C7C7}" type="parTrans" cxnId="{20CE01B8-0271-432B-BD7B-FD70C280FCA7}">
      <dgm:prSet/>
      <dgm:spPr/>
      <dgm:t>
        <a:bodyPr/>
        <a:lstStyle/>
        <a:p>
          <a:endParaRPr lang="en-US"/>
        </a:p>
      </dgm:t>
    </dgm:pt>
    <dgm:pt modelId="{8E136B79-18F5-4404-8D59-9FEF07CD3ECA}" type="sibTrans" cxnId="{20CE01B8-0271-432B-BD7B-FD70C280FCA7}">
      <dgm:prSet/>
      <dgm:spPr/>
      <dgm:t>
        <a:bodyPr/>
        <a:lstStyle/>
        <a:p>
          <a:endParaRPr lang="en-US"/>
        </a:p>
      </dgm:t>
    </dgm:pt>
    <dgm:pt modelId="{CD4BACD7-A782-439F-8E02-0532D560A93A}" type="pres">
      <dgm:prSet presAssocID="{516D3282-8867-491F-8279-46C4783D5975}" presName="root" presStyleCnt="0">
        <dgm:presLayoutVars>
          <dgm:chMax/>
          <dgm:chPref/>
          <dgm:animLvl val="lvl"/>
        </dgm:presLayoutVars>
      </dgm:prSet>
      <dgm:spPr/>
    </dgm:pt>
    <dgm:pt modelId="{3227ABA7-4569-4FE8-90C1-5E2B373A8A30}" type="pres">
      <dgm:prSet presAssocID="{516D3282-8867-491F-8279-46C4783D5975}" presName="divider" presStyleLbl="alignAcc1" presStyleIdx="0" presStyleCnt="1"/>
      <dgm:spPr>
        <a:solidFill>
          <a:schemeClr val="dk2">
            <a:alpha val="90000"/>
            <a:hueOff val="0"/>
            <a:satOff val="0"/>
            <a:lumOff val="0"/>
            <a:alphaOff val="0"/>
          </a:schemeClr>
        </a:solidFill>
        <a:ln w="12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 w="med" len="med"/>
        </a:ln>
        <a:effectLst/>
      </dgm:spPr>
    </dgm:pt>
    <dgm:pt modelId="{5EA9DB6B-DCF4-4A2E-8490-9CD712682012}" type="pres">
      <dgm:prSet presAssocID="{516D3282-8867-491F-8279-46C4783D5975}" presName="nodes" presStyleCnt="0">
        <dgm:presLayoutVars>
          <dgm:chMax/>
          <dgm:chPref/>
          <dgm:animLvl val="lvl"/>
        </dgm:presLayoutVars>
      </dgm:prSet>
      <dgm:spPr/>
    </dgm:pt>
    <dgm:pt modelId="{7807A512-5408-4D41-B8E2-0B2924143349}" type="pres">
      <dgm:prSet presAssocID="{396E0FE9-F2C3-4E1E-850A-94887AABC04C}" presName="composite" presStyleCnt="0"/>
      <dgm:spPr/>
    </dgm:pt>
    <dgm:pt modelId="{9EBF15CC-57D3-4668-9E31-2A530DE822B1}" type="pres">
      <dgm:prSet presAssocID="{396E0FE9-F2C3-4E1E-850A-94887AABC04C}" presName="ConnectorPoint" presStyleLbl="lnNode1" presStyleIdx="0" presStyleCnt="5"/>
      <dgm:spPr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9B6A5E3F-DE6C-4F05-8E95-B310451B390F}" type="pres">
      <dgm:prSet presAssocID="{396E0FE9-F2C3-4E1E-850A-94887AABC04C}" presName="DropPinPlaceHolder" presStyleCnt="0"/>
      <dgm:spPr/>
    </dgm:pt>
    <dgm:pt modelId="{8A694560-086B-42AC-802C-C11C8BE3C320}" type="pres">
      <dgm:prSet presAssocID="{396E0FE9-F2C3-4E1E-850A-94887AABC04C}" presName="DropPin" presStyleLbl="alignNode1" presStyleIdx="0" presStyleCnt="10"/>
      <dgm:spPr/>
    </dgm:pt>
    <dgm:pt modelId="{1AD8C505-F0F9-4930-9A7C-FBC3711CD7A3}" type="pres">
      <dgm:prSet presAssocID="{396E0FE9-F2C3-4E1E-850A-94887AABC04C}" presName="Ellipse" presStyleLbl="fgAcc1" presStyleIdx="0" presStyleCnt="5"/>
      <dgm:spPr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noFill/>
          <a:prstDash val="solid"/>
          <a:miter lim="800000"/>
        </a:ln>
        <a:effectLst/>
      </dgm:spPr>
    </dgm:pt>
    <dgm:pt modelId="{4AB4DC51-B0D9-46D2-834B-4B956E79660C}" type="pres">
      <dgm:prSet presAssocID="{396E0FE9-F2C3-4E1E-850A-94887AABC04C}" presName="L2TextContainer" presStyleLbl="revTx" presStyleIdx="0" presStyleCnt="5">
        <dgm:presLayoutVars>
          <dgm:bulletEnabled val="1"/>
        </dgm:presLayoutVars>
      </dgm:prSet>
      <dgm:spPr/>
    </dgm:pt>
    <dgm:pt modelId="{CA2F9501-068E-4DAE-AE96-F233398677D1}" type="pres">
      <dgm:prSet presAssocID="{396E0FE9-F2C3-4E1E-850A-94887AABC04C}" presName="L1TextContainer" presStyleLbl="alignNode1" presStyleIdx="1" presStyleCnt="10">
        <dgm:presLayoutVars>
          <dgm:chMax val="1"/>
          <dgm:chPref val="1"/>
          <dgm:bulletEnabled val="1"/>
        </dgm:presLayoutVars>
      </dgm:prSet>
      <dgm:spPr/>
    </dgm:pt>
    <dgm:pt modelId="{01368699-A41B-4DC4-920B-4BF22A306D3D}" type="pres">
      <dgm:prSet presAssocID="{396E0FE9-F2C3-4E1E-850A-94887AABC04C}" presName="ConnectLine" presStyleLbl="sibTrans1D1" presStyleIdx="0" presStyleCnt="5"/>
      <dgm:spPr/>
    </dgm:pt>
    <dgm:pt modelId="{978EB771-33F4-436B-B5EC-80D3638405B2}" type="pres">
      <dgm:prSet presAssocID="{396E0FE9-F2C3-4E1E-850A-94887AABC04C}" presName="EmptyPlaceHolder" presStyleCnt="0"/>
      <dgm:spPr/>
    </dgm:pt>
    <dgm:pt modelId="{7601B0B5-B9BF-4449-8C64-92FBDBBDB55B}" type="pres">
      <dgm:prSet presAssocID="{C4CA621D-34CE-479A-8F87-33775C997F0D}" presName="spaceBetweenRectangles" presStyleCnt="0"/>
      <dgm:spPr/>
    </dgm:pt>
    <dgm:pt modelId="{3E65CA8D-44FE-4083-8C30-40CCBCA78341}" type="pres">
      <dgm:prSet presAssocID="{4DDC8CC9-2D39-471B-A37C-CE0848B3EDC3}" presName="composite" presStyleCnt="0"/>
      <dgm:spPr/>
    </dgm:pt>
    <dgm:pt modelId="{3F8B2BE6-A2ED-4137-B58C-161FB5846301}" type="pres">
      <dgm:prSet presAssocID="{4DDC8CC9-2D39-471B-A37C-CE0848B3EDC3}" presName="ConnectorPoint" presStyleLbl="lnNode1" presStyleIdx="1" presStyleCnt="5"/>
      <dgm:spPr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196ABC2D-EEAF-4EA9-A56C-4124A6BD335F}" type="pres">
      <dgm:prSet presAssocID="{4DDC8CC9-2D39-471B-A37C-CE0848B3EDC3}" presName="DropPinPlaceHolder" presStyleCnt="0"/>
      <dgm:spPr/>
    </dgm:pt>
    <dgm:pt modelId="{A1914C95-5142-499F-B976-3652757BEACC}" type="pres">
      <dgm:prSet presAssocID="{4DDC8CC9-2D39-471B-A37C-CE0848B3EDC3}" presName="DropPin" presStyleLbl="alignNode1" presStyleIdx="2" presStyleCnt="10"/>
      <dgm:spPr/>
    </dgm:pt>
    <dgm:pt modelId="{CC7BA43D-DB55-4772-91BA-59CE854FB068}" type="pres">
      <dgm:prSet presAssocID="{4DDC8CC9-2D39-471B-A37C-CE0848B3EDC3}" presName="Ellipse" presStyleLbl="fgAcc1" presStyleIdx="1" presStyleCnt="5"/>
      <dgm:spPr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noFill/>
          <a:prstDash val="solid"/>
          <a:miter lim="800000"/>
        </a:ln>
        <a:effectLst/>
      </dgm:spPr>
    </dgm:pt>
    <dgm:pt modelId="{094B0535-9D25-4CD1-BF8D-BA0648F49AF8}" type="pres">
      <dgm:prSet presAssocID="{4DDC8CC9-2D39-471B-A37C-CE0848B3EDC3}" presName="L2TextContainer" presStyleLbl="revTx" presStyleIdx="1" presStyleCnt="5">
        <dgm:presLayoutVars>
          <dgm:bulletEnabled val="1"/>
        </dgm:presLayoutVars>
      </dgm:prSet>
      <dgm:spPr/>
    </dgm:pt>
    <dgm:pt modelId="{0798760C-0169-4CF1-A60F-BE9611CBDA39}" type="pres">
      <dgm:prSet presAssocID="{4DDC8CC9-2D39-471B-A37C-CE0848B3EDC3}" presName="L1TextContainer" presStyleLbl="alignNode1" presStyleIdx="3" presStyleCnt="10">
        <dgm:presLayoutVars>
          <dgm:chMax val="1"/>
          <dgm:chPref val="1"/>
          <dgm:bulletEnabled val="1"/>
        </dgm:presLayoutVars>
      </dgm:prSet>
      <dgm:spPr/>
    </dgm:pt>
    <dgm:pt modelId="{C129235A-1BE0-469C-8E3D-DA654175ABDE}" type="pres">
      <dgm:prSet presAssocID="{4DDC8CC9-2D39-471B-A37C-CE0848B3EDC3}" presName="ConnectLine" presStyleLbl="sibTrans1D1" presStyleIdx="1" presStyleCnt="5"/>
      <dgm:spPr/>
    </dgm:pt>
    <dgm:pt modelId="{D06F4901-1EE2-4BBC-802A-D36F564EA838}" type="pres">
      <dgm:prSet presAssocID="{4DDC8CC9-2D39-471B-A37C-CE0848B3EDC3}" presName="EmptyPlaceHolder" presStyleCnt="0"/>
      <dgm:spPr/>
    </dgm:pt>
    <dgm:pt modelId="{C3E2D10C-96D4-49A7-A3AD-18AC492FE4D7}" type="pres">
      <dgm:prSet presAssocID="{D66D3A8F-A3A0-44B3-909A-712777F4166E}" presName="spaceBetweenRectangles" presStyleCnt="0"/>
      <dgm:spPr/>
    </dgm:pt>
    <dgm:pt modelId="{2C59382A-EBFF-4D26-8223-817DDCF944C6}" type="pres">
      <dgm:prSet presAssocID="{EFE3CF4D-078A-450E-BD19-2EB2E9B54CF1}" presName="composite" presStyleCnt="0"/>
      <dgm:spPr/>
    </dgm:pt>
    <dgm:pt modelId="{6C5DF816-D3FE-474E-9032-ED34BFE53FC6}" type="pres">
      <dgm:prSet presAssocID="{EFE3CF4D-078A-450E-BD19-2EB2E9B54CF1}" presName="ConnectorPoint" presStyleLbl="lnNode1" presStyleIdx="2" presStyleCnt="5"/>
      <dgm:spPr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9BEA2AA8-A5F9-435D-8C3F-4C0A94E56911}" type="pres">
      <dgm:prSet presAssocID="{EFE3CF4D-078A-450E-BD19-2EB2E9B54CF1}" presName="DropPinPlaceHolder" presStyleCnt="0"/>
      <dgm:spPr/>
    </dgm:pt>
    <dgm:pt modelId="{B815D39D-8F57-42EF-BF91-3046BA8A6FDB}" type="pres">
      <dgm:prSet presAssocID="{EFE3CF4D-078A-450E-BD19-2EB2E9B54CF1}" presName="DropPin" presStyleLbl="alignNode1" presStyleIdx="4" presStyleCnt="10"/>
      <dgm:spPr/>
    </dgm:pt>
    <dgm:pt modelId="{4379C541-501C-47D0-B139-D63366EAF76A}" type="pres">
      <dgm:prSet presAssocID="{EFE3CF4D-078A-450E-BD19-2EB2E9B54CF1}" presName="Ellipse" presStyleLbl="fgAcc1" presStyleIdx="2" presStyleCnt="5"/>
      <dgm:spPr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noFill/>
          <a:prstDash val="solid"/>
          <a:miter lim="800000"/>
        </a:ln>
        <a:effectLst/>
      </dgm:spPr>
    </dgm:pt>
    <dgm:pt modelId="{3060D66B-D34A-4B39-961F-9946B5F26B86}" type="pres">
      <dgm:prSet presAssocID="{EFE3CF4D-078A-450E-BD19-2EB2E9B54CF1}" presName="L2TextContainer" presStyleLbl="revTx" presStyleIdx="2" presStyleCnt="5">
        <dgm:presLayoutVars>
          <dgm:bulletEnabled val="1"/>
        </dgm:presLayoutVars>
      </dgm:prSet>
      <dgm:spPr/>
    </dgm:pt>
    <dgm:pt modelId="{8388A881-9F6E-4BCA-9BE5-E1CADFC136EE}" type="pres">
      <dgm:prSet presAssocID="{EFE3CF4D-078A-450E-BD19-2EB2E9B54CF1}" presName="L1TextContainer" presStyleLbl="alignNode1" presStyleIdx="5" presStyleCnt="10">
        <dgm:presLayoutVars>
          <dgm:chMax val="1"/>
          <dgm:chPref val="1"/>
          <dgm:bulletEnabled val="1"/>
        </dgm:presLayoutVars>
      </dgm:prSet>
      <dgm:spPr/>
    </dgm:pt>
    <dgm:pt modelId="{EFC25799-B944-4143-A1AA-CD38ECA549C3}" type="pres">
      <dgm:prSet presAssocID="{EFE3CF4D-078A-450E-BD19-2EB2E9B54CF1}" presName="ConnectLine" presStyleLbl="sibTrans1D1" presStyleIdx="2" presStyleCnt="5"/>
      <dgm:spPr/>
    </dgm:pt>
    <dgm:pt modelId="{5C850CFA-81D2-4F87-BEAB-0EE95DAFB7C7}" type="pres">
      <dgm:prSet presAssocID="{EFE3CF4D-078A-450E-BD19-2EB2E9B54CF1}" presName="EmptyPlaceHolder" presStyleCnt="0"/>
      <dgm:spPr/>
    </dgm:pt>
    <dgm:pt modelId="{4A7E2E07-8108-4687-8604-5F3D70A15DC9}" type="pres">
      <dgm:prSet presAssocID="{AAAF10BA-272A-4D6F-950B-92EAA637ED8E}" presName="spaceBetweenRectangles" presStyleCnt="0"/>
      <dgm:spPr/>
    </dgm:pt>
    <dgm:pt modelId="{5EBC1CD5-3111-46AA-B6CE-B433DD491A96}" type="pres">
      <dgm:prSet presAssocID="{C1FC4FAE-5ED6-46F0-BF44-0FAE4D7478DE}" presName="composite" presStyleCnt="0"/>
      <dgm:spPr/>
    </dgm:pt>
    <dgm:pt modelId="{3D30DCA9-D9E5-442D-8899-06A804D29EAC}" type="pres">
      <dgm:prSet presAssocID="{C1FC4FAE-5ED6-46F0-BF44-0FAE4D7478DE}" presName="ConnectorPoint" presStyleLbl="lnNode1" presStyleIdx="3" presStyleCnt="5"/>
      <dgm:spPr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036AA751-B1EC-40D3-9002-6B04AF306512}" type="pres">
      <dgm:prSet presAssocID="{C1FC4FAE-5ED6-46F0-BF44-0FAE4D7478DE}" presName="DropPinPlaceHolder" presStyleCnt="0"/>
      <dgm:spPr/>
    </dgm:pt>
    <dgm:pt modelId="{D607CFD0-2C13-4CC2-998D-581801C6FACA}" type="pres">
      <dgm:prSet presAssocID="{C1FC4FAE-5ED6-46F0-BF44-0FAE4D7478DE}" presName="DropPin" presStyleLbl="alignNode1" presStyleIdx="6" presStyleCnt="10"/>
      <dgm:spPr/>
    </dgm:pt>
    <dgm:pt modelId="{F8D501E7-A346-4D41-9E91-6F6527CB6E9B}" type="pres">
      <dgm:prSet presAssocID="{C1FC4FAE-5ED6-46F0-BF44-0FAE4D7478DE}" presName="Ellipse" presStyleLbl="fgAcc1" presStyleIdx="3" presStyleCnt="5"/>
      <dgm:spPr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noFill/>
          <a:prstDash val="solid"/>
          <a:miter lim="800000"/>
        </a:ln>
        <a:effectLst/>
      </dgm:spPr>
    </dgm:pt>
    <dgm:pt modelId="{15CF1FCB-599F-4520-BC3E-61A4E1D09149}" type="pres">
      <dgm:prSet presAssocID="{C1FC4FAE-5ED6-46F0-BF44-0FAE4D7478DE}" presName="L2TextContainer" presStyleLbl="revTx" presStyleIdx="3" presStyleCnt="5">
        <dgm:presLayoutVars>
          <dgm:bulletEnabled val="1"/>
        </dgm:presLayoutVars>
      </dgm:prSet>
      <dgm:spPr/>
    </dgm:pt>
    <dgm:pt modelId="{6EE9C5FB-F48E-4E97-8283-1F442E3C2DB5}" type="pres">
      <dgm:prSet presAssocID="{C1FC4FAE-5ED6-46F0-BF44-0FAE4D7478DE}" presName="L1TextContainer" presStyleLbl="alignNode1" presStyleIdx="7" presStyleCnt="10">
        <dgm:presLayoutVars>
          <dgm:chMax val="1"/>
          <dgm:chPref val="1"/>
          <dgm:bulletEnabled val="1"/>
        </dgm:presLayoutVars>
      </dgm:prSet>
      <dgm:spPr/>
    </dgm:pt>
    <dgm:pt modelId="{D24344AA-AB1C-4514-BFD5-767D9B57CAA3}" type="pres">
      <dgm:prSet presAssocID="{C1FC4FAE-5ED6-46F0-BF44-0FAE4D7478DE}" presName="ConnectLine" presStyleLbl="sibTrans1D1" presStyleIdx="3" presStyleCnt="5"/>
      <dgm:spPr/>
    </dgm:pt>
    <dgm:pt modelId="{498C76E3-06C0-415B-8A56-30714F0BCC86}" type="pres">
      <dgm:prSet presAssocID="{C1FC4FAE-5ED6-46F0-BF44-0FAE4D7478DE}" presName="EmptyPlaceHolder" presStyleCnt="0"/>
      <dgm:spPr/>
    </dgm:pt>
    <dgm:pt modelId="{42DF326C-9745-4989-8E5E-C3E3A75BCD89}" type="pres">
      <dgm:prSet presAssocID="{05C91544-14D6-4069-85F9-A9AA0D9CF428}" presName="spaceBetweenRectangles" presStyleCnt="0"/>
      <dgm:spPr/>
    </dgm:pt>
    <dgm:pt modelId="{36CCE7F5-394B-442E-B0BD-6D3F9B41F342}" type="pres">
      <dgm:prSet presAssocID="{1E5D5666-1A1E-43DA-94F6-08E9D8C9FAB9}" presName="composite" presStyleCnt="0"/>
      <dgm:spPr/>
    </dgm:pt>
    <dgm:pt modelId="{BE6B3A3B-1195-4456-ACC4-2D46D34DE57F}" type="pres">
      <dgm:prSet presAssocID="{1E5D5666-1A1E-43DA-94F6-08E9D8C9FAB9}" presName="ConnectorPoint" presStyleLbl="lnNode1" presStyleIdx="4" presStyleCnt="5"/>
      <dgm:spPr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A46C928E-5A1B-47E0-8352-A9BDD7E362DA}" type="pres">
      <dgm:prSet presAssocID="{1E5D5666-1A1E-43DA-94F6-08E9D8C9FAB9}" presName="DropPinPlaceHolder" presStyleCnt="0"/>
      <dgm:spPr/>
    </dgm:pt>
    <dgm:pt modelId="{A5C0117A-8586-47D0-B1AB-1835395A108A}" type="pres">
      <dgm:prSet presAssocID="{1E5D5666-1A1E-43DA-94F6-08E9D8C9FAB9}" presName="DropPin" presStyleLbl="alignNode1" presStyleIdx="8" presStyleCnt="10"/>
      <dgm:spPr/>
    </dgm:pt>
    <dgm:pt modelId="{F957EB86-A56B-46CC-82EA-F983472496F8}" type="pres">
      <dgm:prSet presAssocID="{1E5D5666-1A1E-43DA-94F6-08E9D8C9FAB9}" presName="Ellipse" presStyleLbl="fgAcc1" presStyleIdx="4" presStyleCnt="5"/>
      <dgm:spPr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noFill/>
          <a:prstDash val="solid"/>
          <a:miter lim="800000"/>
        </a:ln>
        <a:effectLst/>
      </dgm:spPr>
    </dgm:pt>
    <dgm:pt modelId="{E5EAD2CE-1082-4345-B0AA-1E176E93D2FB}" type="pres">
      <dgm:prSet presAssocID="{1E5D5666-1A1E-43DA-94F6-08E9D8C9FAB9}" presName="L2TextContainer" presStyleLbl="revTx" presStyleIdx="4" presStyleCnt="5">
        <dgm:presLayoutVars>
          <dgm:bulletEnabled val="1"/>
        </dgm:presLayoutVars>
      </dgm:prSet>
      <dgm:spPr/>
    </dgm:pt>
    <dgm:pt modelId="{BF84BA49-E7FA-4098-9075-B321A62216C7}" type="pres">
      <dgm:prSet presAssocID="{1E5D5666-1A1E-43DA-94F6-08E9D8C9FAB9}" presName="L1TextContainer" presStyleLbl="alignNode1" presStyleIdx="9" presStyleCnt="10">
        <dgm:presLayoutVars>
          <dgm:chMax val="1"/>
          <dgm:chPref val="1"/>
          <dgm:bulletEnabled val="1"/>
        </dgm:presLayoutVars>
      </dgm:prSet>
      <dgm:spPr/>
    </dgm:pt>
    <dgm:pt modelId="{E5DE78B2-A698-440B-883B-9F54CF98A65E}" type="pres">
      <dgm:prSet presAssocID="{1E5D5666-1A1E-43DA-94F6-08E9D8C9FAB9}" presName="ConnectLine" presStyleLbl="sibTrans1D1" presStyleIdx="4" presStyleCnt="5"/>
      <dgm:spPr/>
    </dgm:pt>
    <dgm:pt modelId="{CAC8C24C-F530-4385-AE60-2724FC2651F0}" type="pres">
      <dgm:prSet presAssocID="{1E5D5666-1A1E-43DA-94F6-08E9D8C9FAB9}" presName="EmptyPlaceHolder" presStyleCnt="0"/>
      <dgm:spPr/>
    </dgm:pt>
  </dgm:ptLst>
  <dgm:cxnLst>
    <dgm:cxn modelId="{21C3DB15-CD7B-4B72-A0F1-ABE0E7DEB3F8}" type="presOf" srcId="{1E5D5666-1A1E-43DA-94F6-08E9D8C9FAB9}" destId="{BF84BA49-E7FA-4098-9075-B321A62216C7}" srcOrd="0" destOrd="0" presId="urn:microsoft.com/office/officeart/2024/3/layout/SimpleTimelineDefaultVariant"/>
    <dgm:cxn modelId="{4EFDEF47-6298-45FA-BFCE-ECDDC8953B71}" srcId="{C1FC4FAE-5ED6-46F0-BF44-0FAE4D7478DE}" destId="{30DF77AA-9DD2-4EFB-8E88-9FB233347B7F}" srcOrd="0" destOrd="0" parTransId="{0D7FDDE7-5F23-4EDC-BBDA-DF19407F8098}" sibTransId="{410764DE-CC74-4297-B79C-B761FE2871B4}"/>
    <dgm:cxn modelId="{28E64D49-2204-46BF-92C6-4163A5BB37DB}" srcId="{516D3282-8867-491F-8279-46C4783D5975}" destId="{396E0FE9-F2C3-4E1E-850A-94887AABC04C}" srcOrd="0" destOrd="0" parTransId="{5066E945-39C5-4D37-B73A-D20AD9DE95A2}" sibTransId="{C4CA621D-34CE-479A-8F87-33775C997F0D}"/>
    <dgm:cxn modelId="{37CADC51-6B2D-467B-9CC0-B7743F287ED3}" type="presOf" srcId="{4DDC8CC9-2D39-471B-A37C-CE0848B3EDC3}" destId="{0798760C-0169-4CF1-A60F-BE9611CBDA39}" srcOrd="0" destOrd="0" presId="urn:microsoft.com/office/officeart/2024/3/layout/SimpleTimelineDefaultVariant"/>
    <dgm:cxn modelId="{8F582452-2F8A-4221-A798-74225A54B726}" type="presOf" srcId="{516D3282-8867-491F-8279-46C4783D5975}" destId="{CD4BACD7-A782-439F-8E02-0532D560A93A}" srcOrd="0" destOrd="0" presId="urn:microsoft.com/office/officeart/2024/3/layout/SimpleTimelineDefaultVariant"/>
    <dgm:cxn modelId="{CEF9A056-59F6-4C18-8F31-254A7171545C}" srcId="{EFE3CF4D-078A-450E-BD19-2EB2E9B54CF1}" destId="{795FE645-7E03-4D73-9C8E-6F72066D536F}" srcOrd="0" destOrd="0" parTransId="{9579C796-1E3C-4894-8F82-D39273FB5F88}" sibTransId="{C975C109-65D7-439D-8E06-C640222EB504}"/>
    <dgm:cxn modelId="{FBBED857-CC41-4285-B371-BE3DA61996F2}" type="presOf" srcId="{F6706832-7319-4ADA-AFA0-D006061E5717}" destId="{094B0535-9D25-4CD1-BF8D-BA0648F49AF8}" srcOrd="0" destOrd="0" presId="urn:microsoft.com/office/officeart/2024/3/layout/SimpleTimelineDefaultVariant"/>
    <dgm:cxn modelId="{CAC98559-1379-401D-A6F7-5FD899735B33}" type="presOf" srcId="{C1FC4FAE-5ED6-46F0-BF44-0FAE4D7478DE}" destId="{6EE9C5FB-F48E-4E97-8283-1F442E3C2DB5}" srcOrd="0" destOrd="0" presId="urn:microsoft.com/office/officeart/2024/3/layout/SimpleTimelineDefaultVariant"/>
    <dgm:cxn modelId="{F8147C5F-670B-4A5C-B40E-D7FB12038E44}" srcId="{516D3282-8867-491F-8279-46C4783D5975}" destId="{4DDC8CC9-2D39-471B-A37C-CE0848B3EDC3}" srcOrd="1" destOrd="0" parTransId="{6ED15E3D-B692-474B-8BFC-9A6370679A58}" sibTransId="{D66D3A8F-A3A0-44B3-909A-712777F4166E}"/>
    <dgm:cxn modelId="{3FF30272-FB8C-4F9C-AF7F-C5C9B0B4B3D4}" srcId="{516D3282-8867-491F-8279-46C4783D5975}" destId="{1E5D5666-1A1E-43DA-94F6-08E9D8C9FAB9}" srcOrd="4" destOrd="0" parTransId="{D99BA61A-1B87-40C2-A512-995ED1CEF5E2}" sibTransId="{DF7BE705-C316-4FAB-AA33-A562B93E7508}"/>
    <dgm:cxn modelId="{2179917F-BFC8-48EA-9476-56641027943B}" type="presOf" srcId="{78B16E86-9E01-4FD7-A6FF-6E2CFC714297}" destId="{4AB4DC51-B0D9-46D2-834B-4B956E79660C}" srcOrd="0" destOrd="0" presId="urn:microsoft.com/office/officeart/2024/3/layout/SimpleTimelineDefaultVariant"/>
    <dgm:cxn modelId="{7EAEBE9C-EBB3-444B-9830-AE5EABF9D1F1}" srcId="{516D3282-8867-491F-8279-46C4783D5975}" destId="{C1FC4FAE-5ED6-46F0-BF44-0FAE4D7478DE}" srcOrd="3" destOrd="0" parTransId="{ED4AFC87-9F09-4D48-8B5D-EF070D476887}" sibTransId="{05C91544-14D6-4069-85F9-A9AA0D9CF428}"/>
    <dgm:cxn modelId="{5D91BA9D-D82F-4585-93CF-74BE383D050A}" type="presOf" srcId="{6DBD7096-8CB7-48E0-8F36-024F961DD1EF}" destId="{E5EAD2CE-1082-4345-B0AA-1E176E93D2FB}" srcOrd="0" destOrd="0" presId="urn:microsoft.com/office/officeart/2024/3/layout/SimpleTimelineDefaultVariant"/>
    <dgm:cxn modelId="{8AA669A6-FB66-4710-A0CD-5943A59DE21E}" srcId="{516D3282-8867-491F-8279-46C4783D5975}" destId="{EFE3CF4D-078A-450E-BD19-2EB2E9B54CF1}" srcOrd="2" destOrd="0" parTransId="{A1354F6C-9E21-4259-8FD9-94AB64C9426E}" sibTransId="{AAAF10BA-272A-4D6F-950B-92EAA637ED8E}"/>
    <dgm:cxn modelId="{FD631DB3-88B0-4A11-BAAC-AE30F8F54C03}" type="presOf" srcId="{396E0FE9-F2C3-4E1E-850A-94887AABC04C}" destId="{CA2F9501-068E-4DAE-AE96-F233398677D1}" srcOrd="0" destOrd="0" presId="urn:microsoft.com/office/officeart/2024/3/layout/SimpleTimelineDefaultVariant"/>
    <dgm:cxn modelId="{20CE01B8-0271-432B-BD7B-FD70C280FCA7}" srcId="{1E5D5666-1A1E-43DA-94F6-08E9D8C9FAB9}" destId="{6DBD7096-8CB7-48E0-8F36-024F961DD1EF}" srcOrd="0" destOrd="0" parTransId="{D684CCB9-28E3-4337-BD9B-300F50F9C7C7}" sibTransId="{8E136B79-18F5-4404-8D59-9FEF07CD3ECA}"/>
    <dgm:cxn modelId="{94D351D2-1085-4BBB-8D53-61ACF1DCE1D8}" srcId="{396E0FE9-F2C3-4E1E-850A-94887AABC04C}" destId="{78B16E86-9E01-4FD7-A6FF-6E2CFC714297}" srcOrd="0" destOrd="0" parTransId="{03A839EE-378A-4F71-A1F2-B59F021ACC90}" sibTransId="{DD27D681-D4AD-48AE-B717-8D0AC2A1017D}"/>
    <dgm:cxn modelId="{EE9C00D5-9D74-4E4A-9E50-76EAE8486CE4}" type="presOf" srcId="{795FE645-7E03-4D73-9C8E-6F72066D536F}" destId="{3060D66B-D34A-4B39-961F-9946B5F26B86}" srcOrd="0" destOrd="0" presId="urn:microsoft.com/office/officeart/2024/3/layout/SimpleTimelineDefaultVariant"/>
    <dgm:cxn modelId="{8B9822ED-CA34-4DB8-9042-C9843C553FCE}" srcId="{4DDC8CC9-2D39-471B-A37C-CE0848B3EDC3}" destId="{F6706832-7319-4ADA-AFA0-D006061E5717}" srcOrd="0" destOrd="0" parTransId="{EE11057C-AAB1-422C-8DC8-CA6180EDBEA8}" sibTransId="{ADDC4085-6E95-43D9-8E31-5738A5958A20}"/>
    <dgm:cxn modelId="{15C6ACED-BFC2-4C63-B7FD-94C0AFD6578B}" type="presOf" srcId="{30DF77AA-9DD2-4EFB-8E88-9FB233347B7F}" destId="{15CF1FCB-599F-4520-BC3E-61A4E1D09149}" srcOrd="0" destOrd="0" presId="urn:microsoft.com/office/officeart/2024/3/layout/SimpleTimelineDefaultVariant"/>
    <dgm:cxn modelId="{77366CFF-CAAE-4CF0-8744-C702CB57EAAD}" type="presOf" srcId="{EFE3CF4D-078A-450E-BD19-2EB2E9B54CF1}" destId="{8388A881-9F6E-4BCA-9BE5-E1CADFC136EE}" srcOrd="0" destOrd="0" presId="urn:microsoft.com/office/officeart/2024/3/layout/SimpleTimelineDefaultVariant"/>
    <dgm:cxn modelId="{B35D36CA-8EC1-4D60-85A0-77B0D6EA18B2}" type="presParOf" srcId="{CD4BACD7-A782-439F-8E02-0532D560A93A}" destId="{3227ABA7-4569-4FE8-90C1-5E2B373A8A30}" srcOrd="0" destOrd="0" presId="urn:microsoft.com/office/officeart/2024/3/layout/SimpleTimelineDefaultVariant"/>
    <dgm:cxn modelId="{A7043BD9-EEC5-4484-8040-F276B3BD59D0}" type="presParOf" srcId="{CD4BACD7-A782-439F-8E02-0532D560A93A}" destId="{5EA9DB6B-DCF4-4A2E-8490-9CD712682012}" srcOrd="1" destOrd="0" presId="urn:microsoft.com/office/officeart/2024/3/layout/SimpleTimelineDefaultVariant"/>
    <dgm:cxn modelId="{4A1446E5-C795-403D-8BFF-15180E4DEDEF}" type="presParOf" srcId="{5EA9DB6B-DCF4-4A2E-8490-9CD712682012}" destId="{7807A512-5408-4D41-B8E2-0B2924143349}" srcOrd="0" destOrd="0" presId="urn:microsoft.com/office/officeart/2024/3/layout/SimpleTimelineDefaultVariant"/>
    <dgm:cxn modelId="{A6281B0B-6B93-41FB-854A-0E5B768054F8}" type="presParOf" srcId="{7807A512-5408-4D41-B8E2-0B2924143349}" destId="{9EBF15CC-57D3-4668-9E31-2A530DE822B1}" srcOrd="0" destOrd="0" presId="urn:microsoft.com/office/officeart/2024/3/layout/SimpleTimelineDefaultVariant"/>
    <dgm:cxn modelId="{4AFB8A0E-245D-4F1D-A211-DFF9330A21E2}" type="presParOf" srcId="{7807A512-5408-4D41-B8E2-0B2924143349}" destId="{9B6A5E3F-DE6C-4F05-8E95-B310451B390F}" srcOrd="1" destOrd="0" presId="urn:microsoft.com/office/officeart/2024/3/layout/SimpleTimelineDefaultVariant"/>
    <dgm:cxn modelId="{B85284BC-7E92-4FD7-B1F1-89C6B3B0FC58}" type="presParOf" srcId="{9B6A5E3F-DE6C-4F05-8E95-B310451B390F}" destId="{8A694560-086B-42AC-802C-C11C8BE3C320}" srcOrd="0" destOrd="0" presId="urn:microsoft.com/office/officeart/2024/3/layout/SimpleTimelineDefaultVariant"/>
    <dgm:cxn modelId="{2852E1ED-BBDE-4B9E-92D3-8B9E173A775E}" type="presParOf" srcId="{9B6A5E3F-DE6C-4F05-8E95-B310451B390F}" destId="{1AD8C505-F0F9-4930-9A7C-FBC3711CD7A3}" srcOrd="1" destOrd="0" presId="urn:microsoft.com/office/officeart/2024/3/layout/SimpleTimelineDefaultVariant"/>
    <dgm:cxn modelId="{870AC6AC-024B-475A-A1D1-982DE7AE0D51}" type="presParOf" srcId="{7807A512-5408-4D41-B8E2-0B2924143349}" destId="{4AB4DC51-B0D9-46D2-834B-4B956E79660C}" srcOrd="2" destOrd="0" presId="urn:microsoft.com/office/officeart/2024/3/layout/SimpleTimelineDefaultVariant"/>
    <dgm:cxn modelId="{3C6032E3-E3DA-4CBB-9148-B51FA4CBD504}" type="presParOf" srcId="{7807A512-5408-4D41-B8E2-0B2924143349}" destId="{CA2F9501-068E-4DAE-AE96-F233398677D1}" srcOrd="3" destOrd="0" presId="urn:microsoft.com/office/officeart/2024/3/layout/SimpleTimelineDefaultVariant"/>
    <dgm:cxn modelId="{39507069-E10E-44ED-92F3-23BA3EC3BCE3}" type="presParOf" srcId="{7807A512-5408-4D41-B8E2-0B2924143349}" destId="{01368699-A41B-4DC4-920B-4BF22A306D3D}" srcOrd="4" destOrd="0" presId="urn:microsoft.com/office/officeart/2024/3/layout/SimpleTimelineDefaultVariant"/>
    <dgm:cxn modelId="{ADC152A1-5835-4D7E-9AB3-3071F04F47A1}" type="presParOf" srcId="{7807A512-5408-4D41-B8E2-0B2924143349}" destId="{978EB771-33F4-436B-B5EC-80D3638405B2}" srcOrd="5" destOrd="0" presId="urn:microsoft.com/office/officeart/2024/3/layout/SimpleTimelineDefaultVariant"/>
    <dgm:cxn modelId="{5892CF34-CFE0-479C-83D7-AE93CD66D831}" type="presParOf" srcId="{5EA9DB6B-DCF4-4A2E-8490-9CD712682012}" destId="{7601B0B5-B9BF-4449-8C64-92FBDBBDB55B}" srcOrd="1" destOrd="0" presId="urn:microsoft.com/office/officeart/2024/3/layout/SimpleTimelineDefaultVariant"/>
    <dgm:cxn modelId="{C900186C-76A2-4652-89C8-939EDB1D2379}" type="presParOf" srcId="{5EA9DB6B-DCF4-4A2E-8490-9CD712682012}" destId="{3E65CA8D-44FE-4083-8C30-40CCBCA78341}" srcOrd="2" destOrd="0" presId="urn:microsoft.com/office/officeart/2024/3/layout/SimpleTimelineDefaultVariant"/>
    <dgm:cxn modelId="{7F302667-8A03-4096-A92D-DC759DBB9A38}" type="presParOf" srcId="{3E65CA8D-44FE-4083-8C30-40CCBCA78341}" destId="{3F8B2BE6-A2ED-4137-B58C-161FB5846301}" srcOrd="0" destOrd="0" presId="urn:microsoft.com/office/officeart/2024/3/layout/SimpleTimelineDefaultVariant"/>
    <dgm:cxn modelId="{8275B7F5-0E28-4F23-A54A-FAC00C94F19C}" type="presParOf" srcId="{3E65CA8D-44FE-4083-8C30-40CCBCA78341}" destId="{196ABC2D-EEAF-4EA9-A56C-4124A6BD335F}" srcOrd="1" destOrd="0" presId="urn:microsoft.com/office/officeart/2024/3/layout/SimpleTimelineDefaultVariant"/>
    <dgm:cxn modelId="{B6F856E6-1E69-48F4-A0C7-C6C604A98FF0}" type="presParOf" srcId="{196ABC2D-EEAF-4EA9-A56C-4124A6BD335F}" destId="{A1914C95-5142-499F-B976-3652757BEACC}" srcOrd="0" destOrd="0" presId="urn:microsoft.com/office/officeart/2024/3/layout/SimpleTimelineDefaultVariant"/>
    <dgm:cxn modelId="{CB7022B7-91EC-4867-BB7B-1CD58D45D3EA}" type="presParOf" srcId="{196ABC2D-EEAF-4EA9-A56C-4124A6BD335F}" destId="{CC7BA43D-DB55-4772-91BA-59CE854FB068}" srcOrd="1" destOrd="0" presId="urn:microsoft.com/office/officeart/2024/3/layout/SimpleTimelineDefaultVariant"/>
    <dgm:cxn modelId="{3A0F2B19-54ED-45E4-A67A-CE3E323805C9}" type="presParOf" srcId="{3E65CA8D-44FE-4083-8C30-40CCBCA78341}" destId="{094B0535-9D25-4CD1-BF8D-BA0648F49AF8}" srcOrd="2" destOrd="0" presId="urn:microsoft.com/office/officeart/2024/3/layout/SimpleTimelineDefaultVariant"/>
    <dgm:cxn modelId="{76BA7489-2A12-42CC-B0F3-0E521FDBD8AE}" type="presParOf" srcId="{3E65CA8D-44FE-4083-8C30-40CCBCA78341}" destId="{0798760C-0169-4CF1-A60F-BE9611CBDA39}" srcOrd="3" destOrd="0" presId="urn:microsoft.com/office/officeart/2024/3/layout/SimpleTimelineDefaultVariant"/>
    <dgm:cxn modelId="{DE420AB7-6E8D-49CB-90A1-7C3A810CC6D9}" type="presParOf" srcId="{3E65CA8D-44FE-4083-8C30-40CCBCA78341}" destId="{C129235A-1BE0-469C-8E3D-DA654175ABDE}" srcOrd="4" destOrd="0" presId="urn:microsoft.com/office/officeart/2024/3/layout/SimpleTimelineDefaultVariant"/>
    <dgm:cxn modelId="{1F444270-38D6-412B-B497-1852480FCF83}" type="presParOf" srcId="{3E65CA8D-44FE-4083-8C30-40CCBCA78341}" destId="{D06F4901-1EE2-4BBC-802A-D36F564EA838}" srcOrd="5" destOrd="0" presId="urn:microsoft.com/office/officeart/2024/3/layout/SimpleTimelineDefaultVariant"/>
    <dgm:cxn modelId="{B28DBA2B-E6AB-4216-889A-A5AA92481BC0}" type="presParOf" srcId="{5EA9DB6B-DCF4-4A2E-8490-9CD712682012}" destId="{C3E2D10C-96D4-49A7-A3AD-18AC492FE4D7}" srcOrd="3" destOrd="0" presId="urn:microsoft.com/office/officeart/2024/3/layout/SimpleTimelineDefaultVariant"/>
    <dgm:cxn modelId="{3AC5BF79-42BB-4D2E-B3BF-0F0DA1B3ED76}" type="presParOf" srcId="{5EA9DB6B-DCF4-4A2E-8490-9CD712682012}" destId="{2C59382A-EBFF-4D26-8223-817DDCF944C6}" srcOrd="4" destOrd="0" presId="urn:microsoft.com/office/officeart/2024/3/layout/SimpleTimelineDefaultVariant"/>
    <dgm:cxn modelId="{EA00E2C7-12AA-438A-957C-389C9BF4B854}" type="presParOf" srcId="{2C59382A-EBFF-4D26-8223-817DDCF944C6}" destId="{6C5DF816-D3FE-474E-9032-ED34BFE53FC6}" srcOrd="0" destOrd="0" presId="urn:microsoft.com/office/officeart/2024/3/layout/SimpleTimelineDefaultVariant"/>
    <dgm:cxn modelId="{A13BDF3F-1832-4DAC-982A-FD8B2C98581B}" type="presParOf" srcId="{2C59382A-EBFF-4D26-8223-817DDCF944C6}" destId="{9BEA2AA8-A5F9-435D-8C3F-4C0A94E56911}" srcOrd="1" destOrd="0" presId="urn:microsoft.com/office/officeart/2024/3/layout/SimpleTimelineDefaultVariant"/>
    <dgm:cxn modelId="{D58DDE3F-6907-4F57-B9BA-A824A22CB4D1}" type="presParOf" srcId="{9BEA2AA8-A5F9-435D-8C3F-4C0A94E56911}" destId="{B815D39D-8F57-42EF-BF91-3046BA8A6FDB}" srcOrd="0" destOrd="0" presId="urn:microsoft.com/office/officeart/2024/3/layout/SimpleTimelineDefaultVariant"/>
    <dgm:cxn modelId="{3DE83FA2-E496-4FC2-B011-B43E5DF6CD3F}" type="presParOf" srcId="{9BEA2AA8-A5F9-435D-8C3F-4C0A94E56911}" destId="{4379C541-501C-47D0-B139-D63366EAF76A}" srcOrd="1" destOrd="0" presId="urn:microsoft.com/office/officeart/2024/3/layout/SimpleTimelineDefaultVariant"/>
    <dgm:cxn modelId="{2802F796-CBBA-44F0-A139-FB33DCAAF08A}" type="presParOf" srcId="{2C59382A-EBFF-4D26-8223-817DDCF944C6}" destId="{3060D66B-D34A-4B39-961F-9946B5F26B86}" srcOrd="2" destOrd="0" presId="urn:microsoft.com/office/officeart/2024/3/layout/SimpleTimelineDefaultVariant"/>
    <dgm:cxn modelId="{7568A927-61FF-4B58-93E5-D382CCB8FF66}" type="presParOf" srcId="{2C59382A-EBFF-4D26-8223-817DDCF944C6}" destId="{8388A881-9F6E-4BCA-9BE5-E1CADFC136EE}" srcOrd="3" destOrd="0" presId="urn:microsoft.com/office/officeart/2024/3/layout/SimpleTimelineDefaultVariant"/>
    <dgm:cxn modelId="{1AC132D5-1A96-40E6-83D7-6D53E75ED031}" type="presParOf" srcId="{2C59382A-EBFF-4D26-8223-817DDCF944C6}" destId="{EFC25799-B944-4143-A1AA-CD38ECA549C3}" srcOrd="4" destOrd="0" presId="urn:microsoft.com/office/officeart/2024/3/layout/SimpleTimelineDefaultVariant"/>
    <dgm:cxn modelId="{C918C0F0-F66D-472E-A367-C77B709EF19D}" type="presParOf" srcId="{2C59382A-EBFF-4D26-8223-817DDCF944C6}" destId="{5C850CFA-81D2-4F87-BEAB-0EE95DAFB7C7}" srcOrd="5" destOrd="0" presId="urn:microsoft.com/office/officeart/2024/3/layout/SimpleTimelineDefaultVariant"/>
    <dgm:cxn modelId="{E2FB43EA-7D54-45E5-9CEE-5621955ACC4A}" type="presParOf" srcId="{5EA9DB6B-DCF4-4A2E-8490-9CD712682012}" destId="{4A7E2E07-8108-4687-8604-5F3D70A15DC9}" srcOrd="5" destOrd="0" presId="urn:microsoft.com/office/officeart/2024/3/layout/SimpleTimelineDefaultVariant"/>
    <dgm:cxn modelId="{A3BE3E49-F93A-45A4-B906-95AC1308303D}" type="presParOf" srcId="{5EA9DB6B-DCF4-4A2E-8490-9CD712682012}" destId="{5EBC1CD5-3111-46AA-B6CE-B433DD491A96}" srcOrd="6" destOrd="0" presId="urn:microsoft.com/office/officeart/2024/3/layout/SimpleTimelineDefaultVariant"/>
    <dgm:cxn modelId="{C707B384-B7F7-4352-819B-A9C3F0F8AF63}" type="presParOf" srcId="{5EBC1CD5-3111-46AA-B6CE-B433DD491A96}" destId="{3D30DCA9-D9E5-442D-8899-06A804D29EAC}" srcOrd="0" destOrd="0" presId="urn:microsoft.com/office/officeart/2024/3/layout/SimpleTimelineDefaultVariant"/>
    <dgm:cxn modelId="{9E34E529-C498-48BE-9692-91688F499B19}" type="presParOf" srcId="{5EBC1CD5-3111-46AA-B6CE-B433DD491A96}" destId="{036AA751-B1EC-40D3-9002-6B04AF306512}" srcOrd="1" destOrd="0" presId="urn:microsoft.com/office/officeart/2024/3/layout/SimpleTimelineDefaultVariant"/>
    <dgm:cxn modelId="{9FB00246-F4C3-498D-A944-9715189DB657}" type="presParOf" srcId="{036AA751-B1EC-40D3-9002-6B04AF306512}" destId="{D607CFD0-2C13-4CC2-998D-581801C6FACA}" srcOrd="0" destOrd="0" presId="urn:microsoft.com/office/officeart/2024/3/layout/SimpleTimelineDefaultVariant"/>
    <dgm:cxn modelId="{B80E61AF-E1CA-4657-80A7-21048A49A0D1}" type="presParOf" srcId="{036AA751-B1EC-40D3-9002-6B04AF306512}" destId="{F8D501E7-A346-4D41-9E91-6F6527CB6E9B}" srcOrd="1" destOrd="0" presId="urn:microsoft.com/office/officeart/2024/3/layout/SimpleTimelineDefaultVariant"/>
    <dgm:cxn modelId="{8A0AC29E-6CF9-4169-B860-E4113F67AC85}" type="presParOf" srcId="{5EBC1CD5-3111-46AA-B6CE-B433DD491A96}" destId="{15CF1FCB-599F-4520-BC3E-61A4E1D09149}" srcOrd="2" destOrd="0" presId="urn:microsoft.com/office/officeart/2024/3/layout/SimpleTimelineDefaultVariant"/>
    <dgm:cxn modelId="{AA6508EF-4A0C-42A2-8F8B-04048F4100E9}" type="presParOf" srcId="{5EBC1CD5-3111-46AA-B6CE-B433DD491A96}" destId="{6EE9C5FB-F48E-4E97-8283-1F442E3C2DB5}" srcOrd="3" destOrd="0" presId="urn:microsoft.com/office/officeart/2024/3/layout/SimpleTimelineDefaultVariant"/>
    <dgm:cxn modelId="{EFBC118D-8970-4771-AFB6-55F17A02DDAD}" type="presParOf" srcId="{5EBC1CD5-3111-46AA-B6CE-B433DD491A96}" destId="{D24344AA-AB1C-4514-BFD5-767D9B57CAA3}" srcOrd="4" destOrd="0" presId="urn:microsoft.com/office/officeart/2024/3/layout/SimpleTimelineDefaultVariant"/>
    <dgm:cxn modelId="{6E8B865D-05B0-4AA9-A812-DED169A73604}" type="presParOf" srcId="{5EBC1CD5-3111-46AA-B6CE-B433DD491A96}" destId="{498C76E3-06C0-415B-8A56-30714F0BCC86}" srcOrd="5" destOrd="0" presId="urn:microsoft.com/office/officeart/2024/3/layout/SimpleTimelineDefaultVariant"/>
    <dgm:cxn modelId="{C02D81F3-DCAA-49D0-8278-BAA9B46D4CFB}" type="presParOf" srcId="{5EA9DB6B-DCF4-4A2E-8490-9CD712682012}" destId="{42DF326C-9745-4989-8E5E-C3E3A75BCD89}" srcOrd="7" destOrd="0" presId="urn:microsoft.com/office/officeart/2024/3/layout/SimpleTimelineDefaultVariant"/>
    <dgm:cxn modelId="{B3D4C8E0-7502-4571-9BC4-F97782F181AE}" type="presParOf" srcId="{5EA9DB6B-DCF4-4A2E-8490-9CD712682012}" destId="{36CCE7F5-394B-442E-B0BD-6D3F9B41F342}" srcOrd="8" destOrd="0" presId="urn:microsoft.com/office/officeart/2024/3/layout/SimpleTimelineDefaultVariant"/>
    <dgm:cxn modelId="{220E6476-D968-4027-A6F2-E182AC7D9982}" type="presParOf" srcId="{36CCE7F5-394B-442E-B0BD-6D3F9B41F342}" destId="{BE6B3A3B-1195-4456-ACC4-2D46D34DE57F}" srcOrd="0" destOrd="0" presId="urn:microsoft.com/office/officeart/2024/3/layout/SimpleTimelineDefaultVariant"/>
    <dgm:cxn modelId="{55950CFB-72E8-45BF-9FB1-2E6BB3F6B441}" type="presParOf" srcId="{36CCE7F5-394B-442E-B0BD-6D3F9B41F342}" destId="{A46C928E-5A1B-47E0-8352-A9BDD7E362DA}" srcOrd="1" destOrd="0" presId="urn:microsoft.com/office/officeart/2024/3/layout/SimpleTimelineDefaultVariant"/>
    <dgm:cxn modelId="{6570EDAC-8B73-47FC-AEC5-CCCF7D4DB468}" type="presParOf" srcId="{A46C928E-5A1B-47E0-8352-A9BDD7E362DA}" destId="{A5C0117A-8586-47D0-B1AB-1835395A108A}" srcOrd="0" destOrd="0" presId="urn:microsoft.com/office/officeart/2024/3/layout/SimpleTimelineDefaultVariant"/>
    <dgm:cxn modelId="{EB2A21F3-2F59-4C69-9F31-75E836ACFA5D}" type="presParOf" srcId="{A46C928E-5A1B-47E0-8352-A9BDD7E362DA}" destId="{F957EB86-A56B-46CC-82EA-F983472496F8}" srcOrd="1" destOrd="0" presId="urn:microsoft.com/office/officeart/2024/3/layout/SimpleTimelineDefaultVariant"/>
    <dgm:cxn modelId="{72F27F8A-4854-440B-B468-98BA23A9F7D1}" type="presParOf" srcId="{36CCE7F5-394B-442E-B0BD-6D3F9B41F342}" destId="{E5EAD2CE-1082-4345-B0AA-1E176E93D2FB}" srcOrd="2" destOrd="0" presId="urn:microsoft.com/office/officeart/2024/3/layout/SimpleTimelineDefaultVariant"/>
    <dgm:cxn modelId="{C90CC606-D290-472F-85A6-1D8A41871E48}" type="presParOf" srcId="{36CCE7F5-394B-442E-B0BD-6D3F9B41F342}" destId="{BF84BA49-E7FA-4098-9075-B321A62216C7}" srcOrd="3" destOrd="0" presId="urn:microsoft.com/office/officeart/2024/3/layout/SimpleTimelineDefaultVariant"/>
    <dgm:cxn modelId="{2D1CF28D-CA33-408E-9BB1-D6AC88447692}" type="presParOf" srcId="{36CCE7F5-394B-442E-B0BD-6D3F9B41F342}" destId="{E5DE78B2-A698-440B-883B-9F54CF98A65E}" srcOrd="4" destOrd="0" presId="urn:microsoft.com/office/officeart/2024/3/layout/SimpleTimelineDefaultVariant"/>
    <dgm:cxn modelId="{51E90A1B-7771-4CBF-829A-78C6D6F739B5}" type="presParOf" srcId="{36CCE7F5-394B-442E-B0BD-6D3F9B41F342}" destId="{CAC8C24C-F530-4385-AE60-2724FC2651F0}" srcOrd="5" destOrd="0" presId="urn:microsoft.com/office/officeart/2024/3/layout/SimpleTimelineDefaultVarian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F177A2E-AEFD-4721-8373-AA60B54542AB}" type="doc">
      <dgm:prSet loTypeId="urn:microsoft.com/office/officeart/2008/layout/PictureStrips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25F377A2-490E-4309-96BE-1AA5400744DD}">
      <dgm:prSet phldrT="[Text]" custT="1"/>
      <dgm:spPr/>
      <dgm:t>
        <a:bodyPr anchor="ctr"/>
        <a:lstStyle/>
        <a:p>
          <a:r>
            <a:rPr lang="en-US" sz="1600" b="1" kern="1200" dirty="0"/>
            <a:t>Name </a:t>
          </a:r>
          <a:r>
            <a:rPr lang="en-US" sz="1600" b="1" kern="1200" dirty="0">
              <a:latin typeface="Arial" panose="020B0604020202020204"/>
              <a:ea typeface="+mn-ea"/>
              <a:cs typeface="+mn-cs"/>
            </a:rPr>
            <a:t>h</a:t>
          </a:r>
          <a:r>
            <a:rPr lang="en-US" sz="1600" b="1" kern="1200" dirty="0"/>
            <a:t>ere</a:t>
          </a:r>
        </a:p>
      </dgm:t>
    </dgm:pt>
    <dgm:pt modelId="{86912C2B-3863-4B55-8A4C-F25181553600}" type="parTrans" cxnId="{A1DE2BF2-5BFD-4BCD-8686-C7C4B994C5A9}">
      <dgm:prSet/>
      <dgm:spPr/>
      <dgm:t>
        <a:bodyPr/>
        <a:lstStyle/>
        <a:p>
          <a:endParaRPr lang="en-US" sz="1600"/>
        </a:p>
      </dgm:t>
    </dgm:pt>
    <dgm:pt modelId="{0191F21F-660F-45DC-BE8C-C0E9CADE131C}" type="sibTrans" cxnId="{A1DE2BF2-5BFD-4BCD-8686-C7C4B994C5A9}">
      <dgm:prSet/>
      <dgm:spPr/>
      <dgm:t>
        <a:bodyPr/>
        <a:lstStyle/>
        <a:p>
          <a:endParaRPr lang="en-US" sz="1600"/>
        </a:p>
      </dgm:t>
    </dgm:pt>
    <dgm:pt modelId="{4A562DFF-6B52-4E7E-A05A-BA0F4706B6B5}">
      <dgm:prSet custT="1"/>
      <dgm:spPr/>
      <dgm:t>
        <a:bodyPr anchor="ctr"/>
        <a:lstStyle/>
        <a:p>
          <a:r>
            <a:rPr lang="en-US" sz="1600" kern="1200"/>
            <a:t>Title</a:t>
          </a:r>
          <a:endParaRPr lang="en-US" sz="1600" kern="1200" dirty="0"/>
        </a:p>
      </dgm:t>
    </dgm:pt>
    <dgm:pt modelId="{742D68B2-17C5-461E-9272-3BA1D3FC0568}" type="parTrans" cxnId="{8912730C-7932-4C0B-B2D4-305A99FBC216}">
      <dgm:prSet/>
      <dgm:spPr/>
      <dgm:t>
        <a:bodyPr/>
        <a:lstStyle/>
        <a:p>
          <a:endParaRPr lang="en-US" sz="1600"/>
        </a:p>
      </dgm:t>
    </dgm:pt>
    <dgm:pt modelId="{1155C25E-E9E0-4066-86C2-9287076CBD3F}" type="sibTrans" cxnId="{8912730C-7932-4C0B-B2D4-305A99FBC216}">
      <dgm:prSet/>
      <dgm:spPr/>
      <dgm:t>
        <a:bodyPr/>
        <a:lstStyle/>
        <a:p>
          <a:endParaRPr lang="en-US" sz="1600"/>
        </a:p>
      </dgm:t>
    </dgm:pt>
    <dgm:pt modelId="{FB49593E-AD40-4EE8-98C5-6F8BB67ACECB}">
      <dgm:prSet custT="1"/>
      <dgm:spPr/>
      <dgm:t>
        <a:bodyPr anchor="ctr"/>
        <a:lstStyle/>
        <a:p>
          <a:r>
            <a:rPr lang="en-US" sz="1600" kern="1200"/>
            <a:t>Additional text</a:t>
          </a:r>
          <a:endParaRPr lang="en-US" sz="1600" kern="1200" dirty="0"/>
        </a:p>
      </dgm:t>
    </dgm:pt>
    <dgm:pt modelId="{7C28F1B5-7F34-44FC-B952-F55E6FB492DE}" type="parTrans" cxnId="{DE17D41B-1623-487F-BC15-2523BD6A3871}">
      <dgm:prSet/>
      <dgm:spPr/>
      <dgm:t>
        <a:bodyPr/>
        <a:lstStyle/>
        <a:p>
          <a:endParaRPr lang="en-US" sz="1600"/>
        </a:p>
      </dgm:t>
    </dgm:pt>
    <dgm:pt modelId="{B52C3A2B-712F-4342-B5E5-CA9923E7BAB8}" type="sibTrans" cxnId="{DE17D41B-1623-487F-BC15-2523BD6A3871}">
      <dgm:prSet/>
      <dgm:spPr/>
      <dgm:t>
        <a:bodyPr/>
        <a:lstStyle/>
        <a:p>
          <a:endParaRPr lang="en-US" sz="1600"/>
        </a:p>
      </dgm:t>
    </dgm:pt>
    <dgm:pt modelId="{5ED38C0A-C2E5-4357-AA4D-66C1318714DA}">
      <dgm:prSet phldrT="[Text]" custT="1"/>
      <dgm:spPr/>
      <dgm:t>
        <a:bodyPr anchor="ctr"/>
        <a:lstStyle/>
        <a:p>
          <a:r>
            <a:rPr lang="en-US" sz="1600" b="1"/>
            <a:t>Name </a:t>
          </a:r>
          <a:r>
            <a:rPr lang="en-US" sz="1600" b="1">
              <a:latin typeface="Arial" panose="020B0604020202020204"/>
              <a:ea typeface="+mn-ea"/>
              <a:cs typeface="+mn-cs"/>
            </a:rPr>
            <a:t>h</a:t>
          </a:r>
          <a:r>
            <a:rPr lang="en-US" sz="1600" b="1"/>
            <a:t>ere</a:t>
          </a:r>
          <a:endParaRPr lang="en-US" sz="1600" b="1" dirty="0"/>
        </a:p>
      </dgm:t>
    </dgm:pt>
    <dgm:pt modelId="{77FD39C1-4EFA-4CD5-A739-98127DA2EDD9}" type="parTrans" cxnId="{0F85EB5E-589A-4D41-984D-D82EE6B751DE}">
      <dgm:prSet/>
      <dgm:spPr/>
      <dgm:t>
        <a:bodyPr/>
        <a:lstStyle/>
        <a:p>
          <a:endParaRPr lang="en-US" sz="1600"/>
        </a:p>
      </dgm:t>
    </dgm:pt>
    <dgm:pt modelId="{54A8A6A8-D0F4-4FB4-A7FD-FFE735F0F655}" type="sibTrans" cxnId="{0F85EB5E-589A-4D41-984D-D82EE6B751DE}">
      <dgm:prSet/>
      <dgm:spPr/>
      <dgm:t>
        <a:bodyPr/>
        <a:lstStyle/>
        <a:p>
          <a:endParaRPr lang="en-US" sz="1600"/>
        </a:p>
      </dgm:t>
    </dgm:pt>
    <dgm:pt modelId="{43F9CA6C-B379-4C8C-8E5D-0ED0339381FA}">
      <dgm:prSet custT="1"/>
      <dgm:spPr/>
      <dgm:t>
        <a:bodyPr anchor="ctr"/>
        <a:lstStyle/>
        <a:p>
          <a:r>
            <a:rPr lang="en-US" sz="1600"/>
            <a:t>Title</a:t>
          </a:r>
          <a:endParaRPr lang="en-US" sz="1600" dirty="0"/>
        </a:p>
      </dgm:t>
    </dgm:pt>
    <dgm:pt modelId="{6F38F322-D1D1-44C4-89DE-F0CA74C9E48C}" type="parTrans" cxnId="{371282AD-D16C-466F-BA90-915DF4796C66}">
      <dgm:prSet/>
      <dgm:spPr/>
      <dgm:t>
        <a:bodyPr/>
        <a:lstStyle/>
        <a:p>
          <a:endParaRPr lang="en-US" sz="1600"/>
        </a:p>
      </dgm:t>
    </dgm:pt>
    <dgm:pt modelId="{E3285220-742C-46E8-A6F9-B8C415AE940C}" type="sibTrans" cxnId="{371282AD-D16C-466F-BA90-915DF4796C66}">
      <dgm:prSet/>
      <dgm:spPr/>
      <dgm:t>
        <a:bodyPr/>
        <a:lstStyle/>
        <a:p>
          <a:endParaRPr lang="en-US" sz="1600"/>
        </a:p>
      </dgm:t>
    </dgm:pt>
    <dgm:pt modelId="{9A759C7E-E49A-494B-8C3C-5A9FE800448A}">
      <dgm:prSet custT="1"/>
      <dgm:spPr/>
      <dgm:t>
        <a:bodyPr anchor="ctr"/>
        <a:lstStyle/>
        <a:p>
          <a:r>
            <a:rPr lang="en-US" sz="1600"/>
            <a:t>Additional text</a:t>
          </a:r>
          <a:endParaRPr lang="en-US" sz="1600" dirty="0"/>
        </a:p>
      </dgm:t>
    </dgm:pt>
    <dgm:pt modelId="{487FE8AB-750E-4189-81FE-81B7F8155732}" type="parTrans" cxnId="{F6EE5335-FCE6-4E1D-976B-2039302961AB}">
      <dgm:prSet/>
      <dgm:spPr/>
      <dgm:t>
        <a:bodyPr/>
        <a:lstStyle/>
        <a:p>
          <a:endParaRPr lang="en-US" sz="1600"/>
        </a:p>
      </dgm:t>
    </dgm:pt>
    <dgm:pt modelId="{FF7E32BD-0202-4E79-8D34-6708AA813895}" type="sibTrans" cxnId="{F6EE5335-FCE6-4E1D-976B-2039302961AB}">
      <dgm:prSet/>
      <dgm:spPr/>
      <dgm:t>
        <a:bodyPr/>
        <a:lstStyle/>
        <a:p>
          <a:endParaRPr lang="en-US" sz="1600"/>
        </a:p>
      </dgm:t>
    </dgm:pt>
    <dgm:pt modelId="{1A766EB5-48A5-4982-A2D1-C96D41518BF4}">
      <dgm:prSet phldrT="[Text]" custT="1"/>
      <dgm:spPr/>
      <dgm:t>
        <a:bodyPr anchor="ctr"/>
        <a:lstStyle/>
        <a:p>
          <a:r>
            <a:rPr lang="en-US" sz="1600" b="1"/>
            <a:t>Name </a:t>
          </a:r>
          <a:r>
            <a:rPr lang="en-US" sz="1600" b="1">
              <a:latin typeface="Arial" panose="020B0604020202020204"/>
              <a:ea typeface="+mn-ea"/>
              <a:cs typeface="+mn-cs"/>
            </a:rPr>
            <a:t>h</a:t>
          </a:r>
          <a:r>
            <a:rPr lang="en-US" sz="1600" b="1"/>
            <a:t>ere</a:t>
          </a:r>
          <a:endParaRPr lang="en-US" sz="1600" b="1" dirty="0"/>
        </a:p>
      </dgm:t>
    </dgm:pt>
    <dgm:pt modelId="{92716E0D-C189-45D1-996D-6C1B102C5A0B}" type="parTrans" cxnId="{16D9707E-F094-4DB5-B551-6607C3ED82AD}">
      <dgm:prSet/>
      <dgm:spPr/>
      <dgm:t>
        <a:bodyPr/>
        <a:lstStyle/>
        <a:p>
          <a:endParaRPr lang="en-US" sz="1600"/>
        </a:p>
      </dgm:t>
    </dgm:pt>
    <dgm:pt modelId="{E0C559AA-51F3-484D-803C-AE1EBC507198}" type="sibTrans" cxnId="{16D9707E-F094-4DB5-B551-6607C3ED82AD}">
      <dgm:prSet/>
      <dgm:spPr/>
      <dgm:t>
        <a:bodyPr/>
        <a:lstStyle/>
        <a:p>
          <a:endParaRPr lang="en-US" sz="1600"/>
        </a:p>
      </dgm:t>
    </dgm:pt>
    <dgm:pt modelId="{AB18CBD3-9A66-48FC-AE13-4571D648562A}">
      <dgm:prSet custT="1"/>
      <dgm:spPr/>
      <dgm:t>
        <a:bodyPr anchor="ctr"/>
        <a:lstStyle/>
        <a:p>
          <a:r>
            <a:rPr lang="en-US" sz="1600"/>
            <a:t>Title</a:t>
          </a:r>
          <a:endParaRPr lang="en-US" sz="1600" dirty="0"/>
        </a:p>
      </dgm:t>
    </dgm:pt>
    <dgm:pt modelId="{7FD7661F-68BA-4803-92CB-E89C8799C388}" type="parTrans" cxnId="{2BCB79B7-8AC1-441B-98B9-01D783A8AE89}">
      <dgm:prSet/>
      <dgm:spPr/>
      <dgm:t>
        <a:bodyPr/>
        <a:lstStyle/>
        <a:p>
          <a:endParaRPr lang="en-US" sz="1600"/>
        </a:p>
      </dgm:t>
    </dgm:pt>
    <dgm:pt modelId="{435A4396-EA94-441A-BBA3-C215EB22E242}" type="sibTrans" cxnId="{2BCB79B7-8AC1-441B-98B9-01D783A8AE89}">
      <dgm:prSet/>
      <dgm:spPr/>
      <dgm:t>
        <a:bodyPr/>
        <a:lstStyle/>
        <a:p>
          <a:endParaRPr lang="en-US" sz="1600"/>
        </a:p>
      </dgm:t>
    </dgm:pt>
    <dgm:pt modelId="{782200EC-8715-4338-84B1-6D9A3A5DC2CB}">
      <dgm:prSet custT="1"/>
      <dgm:spPr/>
      <dgm:t>
        <a:bodyPr anchor="ctr"/>
        <a:lstStyle/>
        <a:p>
          <a:r>
            <a:rPr lang="en-US" sz="1600"/>
            <a:t>Additional text</a:t>
          </a:r>
          <a:endParaRPr lang="en-US" sz="1600" dirty="0"/>
        </a:p>
      </dgm:t>
    </dgm:pt>
    <dgm:pt modelId="{2C0E797E-EC08-4DEF-A55B-F87C64185B22}" type="parTrans" cxnId="{89E64CAB-20F3-40C2-9CBD-F152E2ED4389}">
      <dgm:prSet/>
      <dgm:spPr/>
      <dgm:t>
        <a:bodyPr/>
        <a:lstStyle/>
        <a:p>
          <a:endParaRPr lang="en-US" sz="1600"/>
        </a:p>
      </dgm:t>
    </dgm:pt>
    <dgm:pt modelId="{BB9E00B7-757A-4828-B25F-A744EDC68AE1}" type="sibTrans" cxnId="{89E64CAB-20F3-40C2-9CBD-F152E2ED4389}">
      <dgm:prSet/>
      <dgm:spPr/>
      <dgm:t>
        <a:bodyPr/>
        <a:lstStyle/>
        <a:p>
          <a:endParaRPr lang="en-US" sz="1600"/>
        </a:p>
      </dgm:t>
    </dgm:pt>
    <dgm:pt modelId="{828B6D53-D617-4327-AE0F-8335D4C812D8}">
      <dgm:prSet phldrT="[Text]" custT="1"/>
      <dgm:spPr/>
      <dgm:t>
        <a:bodyPr anchor="ctr"/>
        <a:lstStyle/>
        <a:p>
          <a:r>
            <a:rPr lang="en-US" sz="1600" b="1"/>
            <a:t>Name </a:t>
          </a:r>
          <a:r>
            <a:rPr lang="en-US" sz="1600" b="1">
              <a:latin typeface="Arial" panose="020B0604020202020204"/>
              <a:ea typeface="+mn-ea"/>
              <a:cs typeface="+mn-cs"/>
            </a:rPr>
            <a:t>h</a:t>
          </a:r>
          <a:r>
            <a:rPr lang="en-US" sz="1600" b="1"/>
            <a:t>ere</a:t>
          </a:r>
          <a:endParaRPr lang="en-US" sz="1600" b="1" dirty="0"/>
        </a:p>
      </dgm:t>
    </dgm:pt>
    <dgm:pt modelId="{279DC243-AE9F-4A3D-86D2-9EC685311BCB}" type="parTrans" cxnId="{D9E33B47-16D9-4E6D-B6C5-FC2C1531D027}">
      <dgm:prSet/>
      <dgm:spPr/>
      <dgm:t>
        <a:bodyPr/>
        <a:lstStyle/>
        <a:p>
          <a:endParaRPr lang="en-US" sz="1600"/>
        </a:p>
      </dgm:t>
    </dgm:pt>
    <dgm:pt modelId="{DC750BAB-5690-4FE7-92C7-FF1CD758DBFC}" type="sibTrans" cxnId="{D9E33B47-16D9-4E6D-B6C5-FC2C1531D027}">
      <dgm:prSet/>
      <dgm:spPr/>
      <dgm:t>
        <a:bodyPr/>
        <a:lstStyle/>
        <a:p>
          <a:endParaRPr lang="en-US" sz="1600"/>
        </a:p>
      </dgm:t>
    </dgm:pt>
    <dgm:pt modelId="{8EB65A53-21A7-41EB-90B7-2F2E2A95820A}">
      <dgm:prSet custT="1"/>
      <dgm:spPr/>
      <dgm:t>
        <a:bodyPr anchor="ctr"/>
        <a:lstStyle/>
        <a:p>
          <a:r>
            <a:rPr lang="en-US" sz="1600"/>
            <a:t>Title</a:t>
          </a:r>
          <a:endParaRPr lang="en-US" sz="1600" dirty="0"/>
        </a:p>
      </dgm:t>
    </dgm:pt>
    <dgm:pt modelId="{9FFDE909-C72D-4D99-98C1-CDCF8C733BAC}" type="parTrans" cxnId="{DAEAE03C-7C8D-4C90-BD14-15C666A3D0F5}">
      <dgm:prSet/>
      <dgm:spPr/>
      <dgm:t>
        <a:bodyPr/>
        <a:lstStyle/>
        <a:p>
          <a:endParaRPr lang="en-US" sz="1600"/>
        </a:p>
      </dgm:t>
    </dgm:pt>
    <dgm:pt modelId="{7FE638D5-A7FA-4230-BC55-58DC91768F03}" type="sibTrans" cxnId="{DAEAE03C-7C8D-4C90-BD14-15C666A3D0F5}">
      <dgm:prSet/>
      <dgm:spPr/>
      <dgm:t>
        <a:bodyPr/>
        <a:lstStyle/>
        <a:p>
          <a:endParaRPr lang="en-US" sz="1600"/>
        </a:p>
      </dgm:t>
    </dgm:pt>
    <dgm:pt modelId="{4CA7F612-34D5-4E26-9A19-BD160C4CB7AD}">
      <dgm:prSet custT="1"/>
      <dgm:spPr/>
      <dgm:t>
        <a:bodyPr anchor="ctr"/>
        <a:lstStyle/>
        <a:p>
          <a:r>
            <a:rPr lang="en-US" sz="1600"/>
            <a:t>Additional text</a:t>
          </a:r>
        </a:p>
      </dgm:t>
    </dgm:pt>
    <dgm:pt modelId="{CA193C1A-CF58-48E1-98A3-69EAA29788D2}" type="parTrans" cxnId="{AB00BA97-9710-44E9-BEC9-8E4F6D67FDB9}">
      <dgm:prSet/>
      <dgm:spPr/>
      <dgm:t>
        <a:bodyPr/>
        <a:lstStyle/>
        <a:p>
          <a:endParaRPr lang="en-US" sz="1600"/>
        </a:p>
      </dgm:t>
    </dgm:pt>
    <dgm:pt modelId="{0B2C6E4A-AD0F-48F7-8DD0-846499BE1C8F}" type="sibTrans" cxnId="{AB00BA97-9710-44E9-BEC9-8E4F6D67FDB9}">
      <dgm:prSet/>
      <dgm:spPr/>
      <dgm:t>
        <a:bodyPr/>
        <a:lstStyle/>
        <a:p>
          <a:endParaRPr lang="en-US" sz="1600"/>
        </a:p>
      </dgm:t>
    </dgm:pt>
    <dgm:pt modelId="{FF692A2F-7BD2-41B9-9B42-72A22806679C}">
      <dgm:prSet phldrT="[Text]" custT="1"/>
      <dgm:spPr/>
      <dgm:t>
        <a:bodyPr anchor="ctr"/>
        <a:lstStyle/>
        <a:p>
          <a:r>
            <a:rPr lang="en-US" sz="1600" b="1" dirty="0"/>
            <a:t>Name </a:t>
          </a:r>
          <a:r>
            <a:rPr lang="en-US" sz="1600" b="1" dirty="0">
              <a:latin typeface="Arial" panose="020B0604020202020204"/>
              <a:ea typeface="+mn-ea"/>
              <a:cs typeface="+mn-cs"/>
            </a:rPr>
            <a:t>h</a:t>
          </a:r>
          <a:r>
            <a:rPr lang="en-US" sz="1600" b="1" dirty="0"/>
            <a:t>ere</a:t>
          </a:r>
        </a:p>
      </dgm:t>
    </dgm:pt>
    <dgm:pt modelId="{15B15A57-1BA5-4941-A573-AC68B9368CE7}" type="parTrans" cxnId="{5BC2A4CC-06B5-4C9A-9186-4C26358A95E7}">
      <dgm:prSet/>
      <dgm:spPr/>
      <dgm:t>
        <a:bodyPr/>
        <a:lstStyle/>
        <a:p>
          <a:endParaRPr lang="en-US" sz="1600"/>
        </a:p>
      </dgm:t>
    </dgm:pt>
    <dgm:pt modelId="{4BFB30B3-C7B8-4DFD-86F4-A3BE3BBE7AB6}" type="sibTrans" cxnId="{5BC2A4CC-06B5-4C9A-9186-4C26358A95E7}">
      <dgm:prSet/>
      <dgm:spPr/>
      <dgm:t>
        <a:bodyPr/>
        <a:lstStyle/>
        <a:p>
          <a:endParaRPr lang="en-US" sz="1600"/>
        </a:p>
      </dgm:t>
    </dgm:pt>
    <dgm:pt modelId="{F59A931B-58C4-4E0B-9AB8-5EB5456EDCEE}">
      <dgm:prSet custT="1"/>
      <dgm:spPr/>
      <dgm:t>
        <a:bodyPr anchor="ctr"/>
        <a:lstStyle/>
        <a:p>
          <a:r>
            <a:rPr lang="en-US" sz="1600" dirty="0"/>
            <a:t>Title</a:t>
          </a:r>
        </a:p>
      </dgm:t>
    </dgm:pt>
    <dgm:pt modelId="{866CB915-CD44-44B0-BE8A-A4B6AFD92304}" type="parTrans" cxnId="{366947B6-82F2-496D-8AC6-71FE3EEC6CE3}">
      <dgm:prSet/>
      <dgm:spPr/>
      <dgm:t>
        <a:bodyPr/>
        <a:lstStyle/>
        <a:p>
          <a:endParaRPr lang="en-US" sz="1600"/>
        </a:p>
      </dgm:t>
    </dgm:pt>
    <dgm:pt modelId="{9A91A484-4868-417D-9ABB-7E8F03429850}" type="sibTrans" cxnId="{366947B6-82F2-496D-8AC6-71FE3EEC6CE3}">
      <dgm:prSet/>
      <dgm:spPr/>
      <dgm:t>
        <a:bodyPr/>
        <a:lstStyle/>
        <a:p>
          <a:endParaRPr lang="en-US" sz="1600"/>
        </a:p>
      </dgm:t>
    </dgm:pt>
    <dgm:pt modelId="{4F72CF49-203C-4589-A3F5-50CE3A186313}">
      <dgm:prSet custT="1"/>
      <dgm:spPr/>
      <dgm:t>
        <a:bodyPr anchor="ctr"/>
        <a:lstStyle/>
        <a:p>
          <a:r>
            <a:rPr lang="en-US" sz="1600" dirty="0"/>
            <a:t>Additional text</a:t>
          </a:r>
        </a:p>
      </dgm:t>
    </dgm:pt>
    <dgm:pt modelId="{1E1C6A4B-6CE2-438E-9412-66B2648281D2}" type="parTrans" cxnId="{8F0F7BF9-0D3F-4999-A445-0DA8ACBF37BC}">
      <dgm:prSet/>
      <dgm:spPr/>
      <dgm:t>
        <a:bodyPr/>
        <a:lstStyle/>
        <a:p>
          <a:endParaRPr lang="en-US" sz="1600"/>
        </a:p>
      </dgm:t>
    </dgm:pt>
    <dgm:pt modelId="{E7601F7F-882B-494C-B1CB-95BBE310E0F2}" type="sibTrans" cxnId="{8F0F7BF9-0D3F-4999-A445-0DA8ACBF37BC}">
      <dgm:prSet/>
      <dgm:spPr/>
      <dgm:t>
        <a:bodyPr/>
        <a:lstStyle/>
        <a:p>
          <a:endParaRPr lang="en-US" sz="1600"/>
        </a:p>
      </dgm:t>
    </dgm:pt>
    <dgm:pt modelId="{D640D1EA-BCEF-4FC1-93F1-693268BFEB52}">
      <dgm:prSet phldrT="[Text]" custT="1"/>
      <dgm:spPr/>
      <dgm:t>
        <a:bodyPr anchor="ctr"/>
        <a:lstStyle/>
        <a:p>
          <a:r>
            <a:rPr lang="en-US" sz="1600" b="1"/>
            <a:t>Name </a:t>
          </a:r>
          <a:r>
            <a:rPr lang="en-US" sz="1600" b="1">
              <a:latin typeface="Arial" panose="020B0604020202020204"/>
              <a:ea typeface="+mn-ea"/>
              <a:cs typeface="+mn-cs"/>
            </a:rPr>
            <a:t>h</a:t>
          </a:r>
          <a:r>
            <a:rPr lang="en-US" sz="1600" b="1"/>
            <a:t>ere</a:t>
          </a:r>
          <a:endParaRPr lang="en-US" sz="1600" b="1" dirty="0"/>
        </a:p>
      </dgm:t>
    </dgm:pt>
    <dgm:pt modelId="{E8AF68F1-E3B6-401B-ADEC-1362AEDE227B}" type="parTrans" cxnId="{62EDE735-FE4C-4653-ACF5-BD3E955EAA08}">
      <dgm:prSet/>
      <dgm:spPr/>
      <dgm:t>
        <a:bodyPr/>
        <a:lstStyle/>
        <a:p>
          <a:endParaRPr lang="en-US" sz="1600"/>
        </a:p>
      </dgm:t>
    </dgm:pt>
    <dgm:pt modelId="{6FE623EA-387C-4429-B156-7611344B5029}" type="sibTrans" cxnId="{62EDE735-FE4C-4653-ACF5-BD3E955EAA08}">
      <dgm:prSet/>
      <dgm:spPr/>
      <dgm:t>
        <a:bodyPr/>
        <a:lstStyle/>
        <a:p>
          <a:endParaRPr lang="en-US" sz="1600"/>
        </a:p>
      </dgm:t>
    </dgm:pt>
    <dgm:pt modelId="{785FFEB1-A20D-44B6-8C2C-E71C299AC161}">
      <dgm:prSet custT="1"/>
      <dgm:spPr/>
      <dgm:t>
        <a:bodyPr anchor="ctr"/>
        <a:lstStyle/>
        <a:p>
          <a:r>
            <a:rPr lang="en-US" sz="1600"/>
            <a:t>Title</a:t>
          </a:r>
          <a:endParaRPr lang="en-US" sz="1600" dirty="0"/>
        </a:p>
      </dgm:t>
    </dgm:pt>
    <dgm:pt modelId="{9A7E6530-5A5C-45BF-92C3-16E1401CBF81}" type="parTrans" cxnId="{8D5518BE-9499-4E55-8A1F-E9105D9FAEBD}">
      <dgm:prSet/>
      <dgm:spPr/>
      <dgm:t>
        <a:bodyPr/>
        <a:lstStyle/>
        <a:p>
          <a:endParaRPr lang="en-US" sz="1600"/>
        </a:p>
      </dgm:t>
    </dgm:pt>
    <dgm:pt modelId="{6BDF3567-C112-4C9F-93AE-91D9114ADBEF}" type="sibTrans" cxnId="{8D5518BE-9499-4E55-8A1F-E9105D9FAEBD}">
      <dgm:prSet/>
      <dgm:spPr/>
      <dgm:t>
        <a:bodyPr/>
        <a:lstStyle/>
        <a:p>
          <a:endParaRPr lang="en-US" sz="1600"/>
        </a:p>
      </dgm:t>
    </dgm:pt>
    <dgm:pt modelId="{B1EFA695-FC52-403F-AF50-63420343D59E}">
      <dgm:prSet custT="1"/>
      <dgm:spPr/>
      <dgm:t>
        <a:bodyPr anchor="ctr"/>
        <a:lstStyle/>
        <a:p>
          <a:r>
            <a:rPr lang="en-US" sz="1600"/>
            <a:t>Additional text</a:t>
          </a:r>
          <a:endParaRPr lang="en-US" sz="1600" dirty="0"/>
        </a:p>
      </dgm:t>
    </dgm:pt>
    <dgm:pt modelId="{1B0E76AB-4B6F-43E4-81CD-5088BA860C3B}" type="parTrans" cxnId="{2C439207-63F2-48B4-86C3-AE277AAC0DEF}">
      <dgm:prSet/>
      <dgm:spPr/>
      <dgm:t>
        <a:bodyPr/>
        <a:lstStyle/>
        <a:p>
          <a:endParaRPr lang="en-US" sz="1600"/>
        </a:p>
      </dgm:t>
    </dgm:pt>
    <dgm:pt modelId="{2C8A227F-AFB7-4651-A890-9A07788C983D}" type="sibTrans" cxnId="{2C439207-63F2-48B4-86C3-AE277AAC0DEF}">
      <dgm:prSet/>
      <dgm:spPr/>
      <dgm:t>
        <a:bodyPr/>
        <a:lstStyle/>
        <a:p>
          <a:endParaRPr lang="en-US" sz="1600"/>
        </a:p>
      </dgm:t>
    </dgm:pt>
    <dgm:pt modelId="{259E16D9-C1AA-44CF-90B1-33CF5FBCA64C}" type="pres">
      <dgm:prSet presAssocID="{CF177A2E-AEFD-4721-8373-AA60B54542AB}" presName="Name0" presStyleCnt="0">
        <dgm:presLayoutVars>
          <dgm:dir/>
          <dgm:resizeHandles val="exact"/>
        </dgm:presLayoutVars>
      </dgm:prSet>
      <dgm:spPr/>
    </dgm:pt>
    <dgm:pt modelId="{EF031C40-336D-4634-BD89-088ED1E1159E}" type="pres">
      <dgm:prSet presAssocID="{25F377A2-490E-4309-96BE-1AA5400744DD}" presName="composite" presStyleCnt="0"/>
      <dgm:spPr/>
    </dgm:pt>
    <dgm:pt modelId="{30234FB8-5271-4829-81D5-2049AAF9B062}" type="pres">
      <dgm:prSet presAssocID="{25F377A2-490E-4309-96BE-1AA5400744DD}" presName="rect1" presStyleLbl="trAlignAcc1" presStyleIdx="0" presStyleCnt="6">
        <dgm:presLayoutVars>
          <dgm:bulletEnabled val="1"/>
        </dgm:presLayoutVars>
      </dgm:prSet>
      <dgm:spPr/>
    </dgm:pt>
    <dgm:pt modelId="{CD06218E-65BF-4D57-A618-0FB5760F27CB}" type="pres">
      <dgm:prSet presAssocID="{25F377A2-490E-4309-96BE-1AA5400744DD}" presName="rect2" presStyleLbl="fgImgPlace1" presStyleIdx="0" presStyleCnt="6"/>
      <dgm:spPr/>
    </dgm:pt>
    <dgm:pt modelId="{64F90F8E-24F7-4D79-B2AF-5D14B70AF878}" type="pres">
      <dgm:prSet presAssocID="{0191F21F-660F-45DC-BE8C-C0E9CADE131C}" presName="sibTrans" presStyleCnt="0"/>
      <dgm:spPr/>
    </dgm:pt>
    <dgm:pt modelId="{54DCC63A-7BE3-402F-B799-D367AB6D3569}" type="pres">
      <dgm:prSet presAssocID="{D640D1EA-BCEF-4FC1-93F1-693268BFEB52}" presName="composite" presStyleCnt="0"/>
      <dgm:spPr/>
    </dgm:pt>
    <dgm:pt modelId="{9D986AC2-F20B-46DA-B8FE-172AD2DCEF88}" type="pres">
      <dgm:prSet presAssocID="{D640D1EA-BCEF-4FC1-93F1-693268BFEB52}" presName="rect1" presStyleLbl="trAlignAcc1" presStyleIdx="1" presStyleCnt="6">
        <dgm:presLayoutVars>
          <dgm:bulletEnabled val="1"/>
        </dgm:presLayoutVars>
      </dgm:prSet>
      <dgm:spPr/>
    </dgm:pt>
    <dgm:pt modelId="{7803767D-EAD6-4B0F-8779-6361E8DCB848}" type="pres">
      <dgm:prSet presAssocID="{D640D1EA-BCEF-4FC1-93F1-693268BFEB52}" presName="rect2" presStyleLbl="fgImgPlace1" presStyleIdx="1" presStyleCnt="6"/>
      <dgm:spPr/>
    </dgm:pt>
    <dgm:pt modelId="{A236A407-70F8-403C-85FA-49559D6B05C6}" type="pres">
      <dgm:prSet presAssocID="{6FE623EA-387C-4429-B156-7611344B5029}" presName="sibTrans" presStyleCnt="0"/>
      <dgm:spPr/>
    </dgm:pt>
    <dgm:pt modelId="{E136F1F1-038A-4302-A29C-EE335AEEA493}" type="pres">
      <dgm:prSet presAssocID="{5ED38C0A-C2E5-4357-AA4D-66C1318714DA}" presName="composite" presStyleCnt="0"/>
      <dgm:spPr/>
    </dgm:pt>
    <dgm:pt modelId="{F57F2F52-0DBA-40EE-A81D-1FCD35035CFD}" type="pres">
      <dgm:prSet presAssocID="{5ED38C0A-C2E5-4357-AA4D-66C1318714DA}" presName="rect1" presStyleLbl="trAlignAcc1" presStyleIdx="2" presStyleCnt="6">
        <dgm:presLayoutVars>
          <dgm:bulletEnabled val="1"/>
        </dgm:presLayoutVars>
      </dgm:prSet>
      <dgm:spPr/>
    </dgm:pt>
    <dgm:pt modelId="{A68A456C-8A40-4E63-85DF-95C9DF1B6D84}" type="pres">
      <dgm:prSet presAssocID="{5ED38C0A-C2E5-4357-AA4D-66C1318714DA}" presName="rect2" presStyleLbl="fgImgPlace1" presStyleIdx="2" presStyleCnt="6"/>
      <dgm:spPr/>
    </dgm:pt>
    <dgm:pt modelId="{CEA66793-09BB-415A-82FB-42FAFA680A9A}" type="pres">
      <dgm:prSet presAssocID="{54A8A6A8-D0F4-4FB4-A7FD-FFE735F0F655}" presName="sibTrans" presStyleCnt="0"/>
      <dgm:spPr/>
    </dgm:pt>
    <dgm:pt modelId="{CDE93F7B-9B91-4EDA-9A5C-149497DE8977}" type="pres">
      <dgm:prSet presAssocID="{FF692A2F-7BD2-41B9-9B42-72A22806679C}" presName="composite" presStyleCnt="0"/>
      <dgm:spPr/>
    </dgm:pt>
    <dgm:pt modelId="{FD282A9C-5134-48C2-BEBC-1768F938E778}" type="pres">
      <dgm:prSet presAssocID="{FF692A2F-7BD2-41B9-9B42-72A22806679C}" presName="rect1" presStyleLbl="trAlignAcc1" presStyleIdx="3" presStyleCnt="6">
        <dgm:presLayoutVars>
          <dgm:bulletEnabled val="1"/>
        </dgm:presLayoutVars>
      </dgm:prSet>
      <dgm:spPr/>
    </dgm:pt>
    <dgm:pt modelId="{428A0439-9C39-4AC7-8870-F4A15A3660E6}" type="pres">
      <dgm:prSet presAssocID="{FF692A2F-7BD2-41B9-9B42-72A22806679C}" presName="rect2" presStyleLbl="fgImgPlace1" presStyleIdx="3" presStyleCnt="6"/>
      <dgm:spPr/>
    </dgm:pt>
    <dgm:pt modelId="{2F0681CD-BB10-47CD-85BE-1D7DF7D0E2A5}" type="pres">
      <dgm:prSet presAssocID="{4BFB30B3-C7B8-4DFD-86F4-A3BE3BBE7AB6}" presName="sibTrans" presStyleCnt="0"/>
      <dgm:spPr/>
    </dgm:pt>
    <dgm:pt modelId="{D150F2B8-12DB-40C0-A8C8-3F2F2FEC7E09}" type="pres">
      <dgm:prSet presAssocID="{1A766EB5-48A5-4982-A2D1-C96D41518BF4}" presName="composite" presStyleCnt="0"/>
      <dgm:spPr/>
    </dgm:pt>
    <dgm:pt modelId="{B3934AE9-9988-4801-AC86-931A9771E56C}" type="pres">
      <dgm:prSet presAssocID="{1A766EB5-48A5-4982-A2D1-C96D41518BF4}" presName="rect1" presStyleLbl="trAlignAcc1" presStyleIdx="4" presStyleCnt="6">
        <dgm:presLayoutVars>
          <dgm:bulletEnabled val="1"/>
        </dgm:presLayoutVars>
      </dgm:prSet>
      <dgm:spPr/>
    </dgm:pt>
    <dgm:pt modelId="{8314643F-7914-444A-BF10-B1F9FA426A7F}" type="pres">
      <dgm:prSet presAssocID="{1A766EB5-48A5-4982-A2D1-C96D41518BF4}" presName="rect2" presStyleLbl="fgImgPlace1" presStyleIdx="4" presStyleCnt="6"/>
      <dgm:spPr/>
    </dgm:pt>
    <dgm:pt modelId="{660E9647-58E1-497D-A02D-7ECAE2916D59}" type="pres">
      <dgm:prSet presAssocID="{E0C559AA-51F3-484D-803C-AE1EBC507198}" presName="sibTrans" presStyleCnt="0"/>
      <dgm:spPr/>
    </dgm:pt>
    <dgm:pt modelId="{09705BE9-F2F5-4AF2-89CD-AE3E67A045DB}" type="pres">
      <dgm:prSet presAssocID="{828B6D53-D617-4327-AE0F-8335D4C812D8}" presName="composite" presStyleCnt="0"/>
      <dgm:spPr/>
    </dgm:pt>
    <dgm:pt modelId="{1B3AFAD0-046F-49EB-A105-E55A51B662CC}" type="pres">
      <dgm:prSet presAssocID="{828B6D53-D617-4327-AE0F-8335D4C812D8}" presName="rect1" presStyleLbl="trAlignAcc1" presStyleIdx="5" presStyleCnt="6">
        <dgm:presLayoutVars>
          <dgm:bulletEnabled val="1"/>
        </dgm:presLayoutVars>
      </dgm:prSet>
      <dgm:spPr/>
    </dgm:pt>
    <dgm:pt modelId="{E7A88378-0CD8-4CDB-9386-4B5DBCAFE978}" type="pres">
      <dgm:prSet presAssocID="{828B6D53-D617-4327-AE0F-8335D4C812D8}" presName="rect2" presStyleLbl="fgImgPlace1" presStyleIdx="5" presStyleCnt="6"/>
      <dgm:spPr/>
    </dgm:pt>
  </dgm:ptLst>
  <dgm:cxnLst>
    <dgm:cxn modelId="{6D454202-35FB-4164-B0E8-B24B8DF57FA4}" type="presOf" srcId="{F59A931B-58C4-4E0B-9AB8-5EB5456EDCEE}" destId="{FD282A9C-5134-48C2-BEBC-1768F938E778}" srcOrd="0" destOrd="1" presId="urn:microsoft.com/office/officeart/2008/layout/PictureStrips"/>
    <dgm:cxn modelId="{2C439207-63F2-48B4-86C3-AE277AAC0DEF}" srcId="{D640D1EA-BCEF-4FC1-93F1-693268BFEB52}" destId="{B1EFA695-FC52-403F-AF50-63420343D59E}" srcOrd="1" destOrd="0" parTransId="{1B0E76AB-4B6F-43E4-81CD-5088BA860C3B}" sibTransId="{2C8A227F-AFB7-4651-A890-9A07788C983D}"/>
    <dgm:cxn modelId="{8912730C-7932-4C0B-B2D4-305A99FBC216}" srcId="{25F377A2-490E-4309-96BE-1AA5400744DD}" destId="{4A562DFF-6B52-4E7E-A05A-BA0F4706B6B5}" srcOrd="0" destOrd="0" parTransId="{742D68B2-17C5-461E-9272-3BA1D3FC0568}" sibTransId="{1155C25E-E9E0-4066-86C2-9287076CBD3F}"/>
    <dgm:cxn modelId="{8CBCDA0D-86CE-438C-B606-CE1FE3C6AA67}" type="presOf" srcId="{828B6D53-D617-4327-AE0F-8335D4C812D8}" destId="{1B3AFAD0-046F-49EB-A105-E55A51B662CC}" srcOrd="0" destOrd="0" presId="urn:microsoft.com/office/officeart/2008/layout/PictureStrips"/>
    <dgm:cxn modelId="{DE17D41B-1623-487F-BC15-2523BD6A3871}" srcId="{25F377A2-490E-4309-96BE-1AA5400744DD}" destId="{FB49593E-AD40-4EE8-98C5-6F8BB67ACECB}" srcOrd="1" destOrd="0" parTransId="{7C28F1B5-7F34-44FC-B952-F55E6FB492DE}" sibTransId="{B52C3A2B-712F-4342-B5E5-CA9923E7BAB8}"/>
    <dgm:cxn modelId="{ECD16728-0AAF-4830-AB60-B2FEDF7F0ECE}" type="presOf" srcId="{25F377A2-490E-4309-96BE-1AA5400744DD}" destId="{30234FB8-5271-4829-81D5-2049AAF9B062}" srcOrd="0" destOrd="0" presId="urn:microsoft.com/office/officeart/2008/layout/PictureStrips"/>
    <dgm:cxn modelId="{F6EE5335-FCE6-4E1D-976B-2039302961AB}" srcId="{5ED38C0A-C2E5-4357-AA4D-66C1318714DA}" destId="{9A759C7E-E49A-494B-8C3C-5A9FE800448A}" srcOrd="1" destOrd="0" parTransId="{487FE8AB-750E-4189-81FE-81B7F8155732}" sibTransId="{FF7E32BD-0202-4E79-8D34-6708AA813895}"/>
    <dgm:cxn modelId="{62EDE735-FE4C-4653-ACF5-BD3E955EAA08}" srcId="{CF177A2E-AEFD-4721-8373-AA60B54542AB}" destId="{D640D1EA-BCEF-4FC1-93F1-693268BFEB52}" srcOrd="1" destOrd="0" parTransId="{E8AF68F1-E3B6-401B-ADEC-1362AEDE227B}" sibTransId="{6FE623EA-387C-4429-B156-7611344B5029}"/>
    <dgm:cxn modelId="{DAEAE03C-7C8D-4C90-BD14-15C666A3D0F5}" srcId="{828B6D53-D617-4327-AE0F-8335D4C812D8}" destId="{8EB65A53-21A7-41EB-90B7-2F2E2A95820A}" srcOrd="0" destOrd="0" parTransId="{9FFDE909-C72D-4D99-98C1-CDCF8C733BAC}" sibTransId="{7FE638D5-A7FA-4230-BC55-58DC91768F03}"/>
    <dgm:cxn modelId="{D9E33B47-16D9-4E6D-B6C5-FC2C1531D027}" srcId="{CF177A2E-AEFD-4721-8373-AA60B54542AB}" destId="{828B6D53-D617-4327-AE0F-8335D4C812D8}" srcOrd="5" destOrd="0" parTransId="{279DC243-AE9F-4A3D-86D2-9EC685311BCB}" sibTransId="{DC750BAB-5690-4FE7-92C7-FF1CD758DBFC}"/>
    <dgm:cxn modelId="{9039844E-20D5-4008-9DFD-FC7959F05C54}" type="presOf" srcId="{AB18CBD3-9A66-48FC-AE13-4571D648562A}" destId="{B3934AE9-9988-4801-AC86-931A9771E56C}" srcOrd="0" destOrd="1" presId="urn:microsoft.com/office/officeart/2008/layout/PictureStrips"/>
    <dgm:cxn modelId="{70E7F751-4F5F-467D-97F7-AD5F351C5A64}" type="presOf" srcId="{4F72CF49-203C-4589-A3F5-50CE3A186313}" destId="{FD282A9C-5134-48C2-BEBC-1768F938E778}" srcOrd="0" destOrd="2" presId="urn:microsoft.com/office/officeart/2008/layout/PictureStrips"/>
    <dgm:cxn modelId="{A5708D53-1221-417C-9D50-E7BFA144DB34}" type="presOf" srcId="{4CA7F612-34D5-4E26-9A19-BD160C4CB7AD}" destId="{1B3AFAD0-046F-49EB-A105-E55A51B662CC}" srcOrd="0" destOrd="2" presId="urn:microsoft.com/office/officeart/2008/layout/PictureStrips"/>
    <dgm:cxn modelId="{85710455-827B-4CB3-B10F-F0F3FE90B01E}" type="presOf" srcId="{CF177A2E-AEFD-4721-8373-AA60B54542AB}" destId="{259E16D9-C1AA-44CF-90B1-33CF5FBCA64C}" srcOrd="0" destOrd="0" presId="urn:microsoft.com/office/officeart/2008/layout/PictureStrips"/>
    <dgm:cxn modelId="{CFDEBB5A-F393-4F13-8980-9A1470BB9447}" type="presOf" srcId="{1A766EB5-48A5-4982-A2D1-C96D41518BF4}" destId="{B3934AE9-9988-4801-AC86-931A9771E56C}" srcOrd="0" destOrd="0" presId="urn:microsoft.com/office/officeart/2008/layout/PictureStrips"/>
    <dgm:cxn modelId="{0F85EB5E-589A-4D41-984D-D82EE6B751DE}" srcId="{CF177A2E-AEFD-4721-8373-AA60B54542AB}" destId="{5ED38C0A-C2E5-4357-AA4D-66C1318714DA}" srcOrd="2" destOrd="0" parTransId="{77FD39C1-4EFA-4CD5-A739-98127DA2EDD9}" sibTransId="{54A8A6A8-D0F4-4FB4-A7FD-FFE735F0F655}"/>
    <dgm:cxn modelId="{5F8AE66D-A0FB-4D59-B19D-226DAF3ABDB2}" type="presOf" srcId="{785FFEB1-A20D-44B6-8C2C-E71C299AC161}" destId="{9D986AC2-F20B-46DA-B8FE-172AD2DCEF88}" srcOrd="0" destOrd="1" presId="urn:microsoft.com/office/officeart/2008/layout/PictureStrips"/>
    <dgm:cxn modelId="{16D9707E-F094-4DB5-B551-6607C3ED82AD}" srcId="{CF177A2E-AEFD-4721-8373-AA60B54542AB}" destId="{1A766EB5-48A5-4982-A2D1-C96D41518BF4}" srcOrd="4" destOrd="0" parTransId="{92716E0D-C189-45D1-996D-6C1B102C5A0B}" sibTransId="{E0C559AA-51F3-484D-803C-AE1EBC507198}"/>
    <dgm:cxn modelId="{A3D77F94-6802-48E3-80AC-5EDB04E9426B}" type="presOf" srcId="{4A562DFF-6B52-4E7E-A05A-BA0F4706B6B5}" destId="{30234FB8-5271-4829-81D5-2049AAF9B062}" srcOrd="0" destOrd="1" presId="urn:microsoft.com/office/officeart/2008/layout/PictureStrips"/>
    <dgm:cxn modelId="{AB00BA97-9710-44E9-BEC9-8E4F6D67FDB9}" srcId="{828B6D53-D617-4327-AE0F-8335D4C812D8}" destId="{4CA7F612-34D5-4E26-9A19-BD160C4CB7AD}" srcOrd="1" destOrd="0" parTransId="{CA193C1A-CF58-48E1-98A3-69EAA29788D2}" sibTransId="{0B2C6E4A-AD0F-48F7-8DD0-846499BE1C8F}"/>
    <dgm:cxn modelId="{AB3A6A9C-4496-4945-A8EE-ED87900FC133}" type="presOf" srcId="{43F9CA6C-B379-4C8C-8E5D-0ED0339381FA}" destId="{F57F2F52-0DBA-40EE-A81D-1FCD35035CFD}" srcOrd="0" destOrd="1" presId="urn:microsoft.com/office/officeart/2008/layout/PictureStrips"/>
    <dgm:cxn modelId="{22BDAE9E-F632-454E-9764-0A480A871C88}" type="presOf" srcId="{D640D1EA-BCEF-4FC1-93F1-693268BFEB52}" destId="{9D986AC2-F20B-46DA-B8FE-172AD2DCEF88}" srcOrd="0" destOrd="0" presId="urn:microsoft.com/office/officeart/2008/layout/PictureStrips"/>
    <dgm:cxn modelId="{89E64CAB-20F3-40C2-9CBD-F152E2ED4389}" srcId="{1A766EB5-48A5-4982-A2D1-C96D41518BF4}" destId="{782200EC-8715-4338-84B1-6D9A3A5DC2CB}" srcOrd="1" destOrd="0" parTransId="{2C0E797E-EC08-4DEF-A55B-F87C64185B22}" sibTransId="{BB9E00B7-757A-4828-B25F-A744EDC68AE1}"/>
    <dgm:cxn modelId="{371282AD-D16C-466F-BA90-915DF4796C66}" srcId="{5ED38C0A-C2E5-4357-AA4D-66C1318714DA}" destId="{43F9CA6C-B379-4C8C-8E5D-0ED0339381FA}" srcOrd="0" destOrd="0" parTransId="{6F38F322-D1D1-44C4-89DE-F0CA74C9E48C}" sibTransId="{E3285220-742C-46E8-A6F9-B8C415AE940C}"/>
    <dgm:cxn modelId="{353D53B0-666F-45C4-ACA6-50763722CF9E}" type="presOf" srcId="{B1EFA695-FC52-403F-AF50-63420343D59E}" destId="{9D986AC2-F20B-46DA-B8FE-172AD2DCEF88}" srcOrd="0" destOrd="2" presId="urn:microsoft.com/office/officeart/2008/layout/PictureStrips"/>
    <dgm:cxn modelId="{366947B6-82F2-496D-8AC6-71FE3EEC6CE3}" srcId="{FF692A2F-7BD2-41B9-9B42-72A22806679C}" destId="{F59A931B-58C4-4E0B-9AB8-5EB5456EDCEE}" srcOrd="0" destOrd="0" parTransId="{866CB915-CD44-44B0-BE8A-A4B6AFD92304}" sibTransId="{9A91A484-4868-417D-9ABB-7E8F03429850}"/>
    <dgm:cxn modelId="{2BCB79B7-8AC1-441B-98B9-01D783A8AE89}" srcId="{1A766EB5-48A5-4982-A2D1-C96D41518BF4}" destId="{AB18CBD3-9A66-48FC-AE13-4571D648562A}" srcOrd="0" destOrd="0" parTransId="{7FD7661F-68BA-4803-92CB-E89C8799C388}" sibTransId="{435A4396-EA94-441A-BBA3-C215EB22E242}"/>
    <dgm:cxn modelId="{8D5518BE-9499-4E55-8A1F-E9105D9FAEBD}" srcId="{D640D1EA-BCEF-4FC1-93F1-693268BFEB52}" destId="{785FFEB1-A20D-44B6-8C2C-E71C299AC161}" srcOrd="0" destOrd="0" parTransId="{9A7E6530-5A5C-45BF-92C3-16E1401CBF81}" sibTransId="{6BDF3567-C112-4C9F-93AE-91D9114ADBEF}"/>
    <dgm:cxn modelId="{5BC2A4CC-06B5-4C9A-9186-4C26358A95E7}" srcId="{CF177A2E-AEFD-4721-8373-AA60B54542AB}" destId="{FF692A2F-7BD2-41B9-9B42-72A22806679C}" srcOrd="3" destOrd="0" parTransId="{15B15A57-1BA5-4941-A573-AC68B9368CE7}" sibTransId="{4BFB30B3-C7B8-4DFD-86F4-A3BE3BBE7AB6}"/>
    <dgm:cxn modelId="{13941CCE-8BF3-43BB-8CA3-345D435AFB1F}" type="presOf" srcId="{8EB65A53-21A7-41EB-90B7-2F2E2A95820A}" destId="{1B3AFAD0-046F-49EB-A105-E55A51B662CC}" srcOrd="0" destOrd="1" presId="urn:microsoft.com/office/officeart/2008/layout/PictureStrips"/>
    <dgm:cxn modelId="{DDE946DA-982F-4256-8671-BE1EAD561CB2}" type="presOf" srcId="{782200EC-8715-4338-84B1-6D9A3A5DC2CB}" destId="{B3934AE9-9988-4801-AC86-931A9771E56C}" srcOrd="0" destOrd="2" presId="urn:microsoft.com/office/officeart/2008/layout/PictureStrips"/>
    <dgm:cxn modelId="{1F90F4DD-EA69-48B6-9F84-9E6E70A6A160}" type="presOf" srcId="{9A759C7E-E49A-494B-8C3C-5A9FE800448A}" destId="{F57F2F52-0DBA-40EE-A81D-1FCD35035CFD}" srcOrd="0" destOrd="2" presId="urn:microsoft.com/office/officeart/2008/layout/PictureStrips"/>
    <dgm:cxn modelId="{0CD305E6-6087-42CA-90DB-C1FF6CC52AFF}" type="presOf" srcId="{FF692A2F-7BD2-41B9-9B42-72A22806679C}" destId="{FD282A9C-5134-48C2-BEBC-1768F938E778}" srcOrd="0" destOrd="0" presId="urn:microsoft.com/office/officeart/2008/layout/PictureStrips"/>
    <dgm:cxn modelId="{B4A028E9-174E-4A5D-8200-8818B077251F}" type="presOf" srcId="{FB49593E-AD40-4EE8-98C5-6F8BB67ACECB}" destId="{30234FB8-5271-4829-81D5-2049AAF9B062}" srcOrd="0" destOrd="2" presId="urn:microsoft.com/office/officeart/2008/layout/PictureStrips"/>
    <dgm:cxn modelId="{A1DE2BF2-5BFD-4BCD-8686-C7C4B994C5A9}" srcId="{CF177A2E-AEFD-4721-8373-AA60B54542AB}" destId="{25F377A2-490E-4309-96BE-1AA5400744DD}" srcOrd="0" destOrd="0" parTransId="{86912C2B-3863-4B55-8A4C-F25181553600}" sibTransId="{0191F21F-660F-45DC-BE8C-C0E9CADE131C}"/>
    <dgm:cxn modelId="{8F0F7BF9-0D3F-4999-A445-0DA8ACBF37BC}" srcId="{FF692A2F-7BD2-41B9-9B42-72A22806679C}" destId="{4F72CF49-203C-4589-A3F5-50CE3A186313}" srcOrd="1" destOrd="0" parTransId="{1E1C6A4B-6CE2-438E-9412-66B2648281D2}" sibTransId="{E7601F7F-882B-494C-B1CB-95BBE310E0F2}"/>
    <dgm:cxn modelId="{F52450FF-15BB-4016-95AD-F1761F31D280}" type="presOf" srcId="{5ED38C0A-C2E5-4357-AA4D-66C1318714DA}" destId="{F57F2F52-0DBA-40EE-A81D-1FCD35035CFD}" srcOrd="0" destOrd="0" presId="urn:microsoft.com/office/officeart/2008/layout/PictureStrips"/>
    <dgm:cxn modelId="{F8C221AD-69FD-4B56-8CB6-97E2FC863A4F}" type="presParOf" srcId="{259E16D9-C1AA-44CF-90B1-33CF5FBCA64C}" destId="{EF031C40-336D-4634-BD89-088ED1E1159E}" srcOrd="0" destOrd="0" presId="urn:microsoft.com/office/officeart/2008/layout/PictureStrips"/>
    <dgm:cxn modelId="{AECF474C-5CF7-4006-8CD8-015310E996A0}" type="presParOf" srcId="{EF031C40-336D-4634-BD89-088ED1E1159E}" destId="{30234FB8-5271-4829-81D5-2049AAF9B062}" srcOrd="0" destOrd="0" presId="urn:microsoft.com/office/officeart/2008/layout/PictureStrips"/>
    <dgm:cxn modelId="{45C05668-A579-4BD9-8EA1-1C96FF6751D3}" type="presParOf" srcId="{EF031C40-336D-4634-BD89-088ED1E1159E}" destId="{CD06218E-65BF-4D57-A618-0FB5760F27CB}" srcOrd="1" destOrd="0" presId="urn:microsoft.com/office/officeart/2008/layout/PictureStrips"/>
    <dgm:cxn modelId="{0223B58F-91C2-4F1D-92A1-B7E92E4BCB89}" type="presParOf" srcId="{259E16D9-C1AA-44CF-90B1-33CF5FBCA64C}" destId="{64F90F8E-24F7-4D79-B2AF-5D14B70AF878}" srcOrd="1" destOrd="0" presId="urn:microsoft.com/office/officeart/2008/layout/PictureStrips"/>
    <dgm:cxn modelId="{1C18474E-1039-4B36-BA5A-B1D2D44D5C6B}" type="presParOf" srcId="{259E16D9-C1AA-44CF-90B1-33CF5FBCA64C}" destId="{54DCC63A-7BE3-402F-B799-D367AB6D3569}" srcOrd="2" destOrd="0" presId="urn:microsoft.com/office/officeart/2008/layout/PictureStrips"/>
    <dgm:cxn modelId="{BA4B77BC-AACE-4204-8A1C-801579040C92}" type="presParOf" srcId="{54DCC63A-7BE3-402F-B799-D367AB6D3569}" destId="{9D986AC2-F20B-46DA-B8FE-172AD2DCEF88}" srcOrd="0" destOrd="0" presId="urn:microsoft.com/office/officeart/2008/layout/PictureStrips"/>
    <dgm:cxn modelId="{DE7F2DB5-53A6-4A66-852D-D35E23416EB7}" type="presParOf" srcId="{54DCC63A-7BE3-402F-B799-D367AB6D3569}" destId="{7803767D-EAD6-4B0F-8779-6361E8DCB848}" srcOrd="1" destOrd="0" presId="urn:microsoft.com/office/officeart/2008/layout/PictureStrips"/>
    <dgm:cxn modelId="{4C660BE1-6ACA-45A4-AF27-C805504A86A2}" type="presParOf" srcId="{259E16D9-C1AA-44CF-90B1-33CF5FBCA64C}" destId="{A236A407-70F8-403C-85FA-49559D6B05C6}" srcOrd="3" destOrd="0" presId="urn:microsoft.com/office/officeart/2008/layout/PictureStrips"/>
    <dgm:cxn modelId="{4976C20A-2C82-464E-B9E0-B33B735C2E64}" type="presParOf" srcId="{259E16D9-C1AA-44CF-90B1-33CF5FBCA64C}" destId="{E136F1F1-038A-4302-A29C-EE335AEEA493}" srcOrd="4" destOrd="0" presId="urn:microsoft.com/office/officeart/2008/layout/PictureStrips"/>
    <dgm:cxn modelId="{E5B5F369-733B-4B26-AD2B-1FEC70FB4DFC}" type="presParOf" srcId="{E136F1F1-038A-4302-A29C-EE335AEEA493}" destId="{F57F2F52-0DBA-40EE-A81D-1FCD35035CFD}" srcOrd="0" destOrd="0" presId="urn:microsoft.com/office/officeart/2008/layout/PictureStrips"/>
    <dgm:cxn modelId="{4A01863E-5BB1-466A-86A4-68384B2A8D98}" type="presParOf" srcId="{E136F1F1-038A-4302-A29C-EE335AEEA493}" destId="{A68A456C-8A40-4E63-85DF-95C9DF1B6D84}" srcOrd="1" destOrd="0" presId="urn:microsoft.com/office/officeart/2008/layout/PictureStrips"/>
    <dgm:cxn modelId="{F6AEF192-86FB-409E-AACC-BF61493B85D5}" type="presParOf" srcId="{259E16D9-C1AA-44CF-90B1-33CF5FBCA64C}" destId="{CEA66793-09BB-415A-82FB-42FAFA680A9A}" srcOrd="5" destOrd="0" presId="urn:microsoft.com/office/officeart/2008/layout/PictureStrips"/>
    <dgm:cxn modelId="{6491762F-3D90-4FE0-928E-3C17693607F3}" type="presParOf" srcId="{259E16D9-C1AA-44CF-90B1-33CF5FBCA64C}" destId="{CDE93F7B-9B91-4EDA-9A5C-149497DE8977}" srcOrd="6" destOrd="0" presId="urn:microsoft.com/office/officeart/2008/layout/PictureStrips"/>
    <dgm:cxn modelId="{9DF959FF-BC69-4369-ACA4-D50EA62C0BD1}" type="presParOf" srcId="{CDE93F7B-9B91-4EDA-9A5C-149497DE8977}" destId="{FD282A9C-5134-48C2-BEBC-1768F938E778}" srcOrd="0" destOrd="0" presId="urn:microsoft.com/office/officeart/2008/layout/PictureStrips"/>
    <dgm:cxn modelId="{5E8C2097-E0F2-4414-9C42-DDA44C7F0020}" type="presParOf" srcId="{CDE93F7B-9B91-4EDA-9A5C-149497DE8977}" destId="{428A0439-9C39-4AC7-8870-F4A15A3660E6}" srcOrd="1" destOrd="0" presId="urn:microsoft.com/office/officeart/2008/layout/PictureStrips"/>
    <dgm:cxn modelId="{66D7D1C4-2F6E-48FB-A967-6965D57620E7}" type="presParOf" srcId="{259E16D9-C1AA-44CF-90B1-33CF5FBCA64C}" destId="{2F0681CD-BB10-47CD-85BE-1D7DF7D0E2A5}" srcOrd="7" destOrd="0" presId="urn:microsoft.com/office/officeart/2008/layout/PictureStrips"/>
    <dgm:cxn modelId="{9F4FFDE6-FBD9-4021-A123-33E6E344BAFC}" type="presParOf" srcId="{259E16D9-C1AA-44CF-90B1-33CF5FBCA64C}" destId="{D150F2B8-12DB-40C0-A8C8-3F2F2FEC7E09}" srcOrd="8" destOrd="0" presId="urn:microsoft.com/office/officeart/2008/layout/PictureStrips"/>
    <dgm:cxn modelId="{35590046-4B5E-480A-A143-608523B6D7C5}" type="presParOf" srcId="{D150F2B8-12DB-40C0-A8C8-3F2F2FEC7E09}" destId="{B3934AE9-9988-4801-AC86-931A9771E56C}" srcOrd="0" destOrd="0" presId="urn:microsoft.com/office/officeart/2008/layout/PictureStrips"/>
    <dgm:cxn modelId="{4B6896F9-C5ED-4A8E-ABA4-BDEE03FA5D7A}" type="presParOf" srcId="{D150F2B8-12DB-40C0-A8C8-3F2F2FEC7E09}" destId="{8314643F-7914-444A-BF10-B1F9FA426A7F}" srcOrd="1" destOrd="0" presId="urn:microsoft.com/office/officeart/2008/layout/PictureStrips"/>
    <dgm:cxn modelId="{BF799541-793F-49D2-837A-D961F23B47E5}" type="presParOf" srcId="{259E16D9-C1AA-44CF-90B1-33CF5FBCA64C}" destId="{660E9647-58E1-497D-A02D-7ECAE2916D59}" srcOrd="9" destOrd="0" presId="urn:microsoft.com/office/officeart/2008/layout/PictureStrips"/>
    <dgm:cxn modelId="{9ECCED52-A986-4232-8C30-D9E9EE55E727}" type="presParOf" srcId="{259E16D9-C1AA-44CF-90B1-33CF5FBCA64C}" destId="{09705BE9-F2F5-4AF2-89CD-AE3E67A045DB}" srcOrd="10" destOrd="0" presId="urn:microsoft.com/office/officeart/2008/layout/PictureStrips"/>
    <dgm:cxn modelId="{CC03B2D4-88AF-47A6-BE3B-38A876AC2E24}" type="presParOf" srcId="{09705BE9-F2F5-4AF2-89CD-AE3E67A045DB}" destId="{1B3AFAD0-046F-49EB-A105-E55A51B662CC}" srcOrd="0" destOrd="0" presId="urn:microsoft.com/office/officeart/2008/layout/PictureStrips"/>
    <dgm:cxn modelId="{A6086752-2FFD-439B-B85C-FF243D98FB51}" type="presParOf" srcId="{09705BE9-F2F5-4AF2-89CD-AE3E67A045DB}" destId="{E7A88378-0CD8-4CDB-9386-4B5DBCAFE978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27ABA7-4569-4FE8-90C1-5E2B373A8A30}">
      <dsp:nvSpPr>
        <dsp:cNvPr id="0" name=""/>
        <dsp:cNvSpPr/>
      </dsp:nvSpPr>
      <dsp:spPr>
        <a:xfrm>
          <a:off x="0" y="2205291"/>
          <a:ext cx="11112255" cy="0"/>
        </a:xfrm>
        <a:prstGeom prst="line">
          <a:avLst/>
        </a:prstGeom>
        <a:solidFill>
          <a:schemeClr val="dk2">
            <a:alpha val="90000"/>
            <a:hueOff val="0"/>
            <a:satOff val="0"/>
            <a:lumOff val="0"/>
            <a:alphaOff val="0"/>
          </a:schemeClr>
        </a:solidFill>
        <a:ln w="12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 w="med" len="me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B4DC51-B0D9-46D2-834B-4B956E79660C}">
      <dsp:nvSpPr>
        <dsp:cNvPr id="0" name=""/>
        <dsp:cNvSpPr/>
      </dsp:nvSpPr>
      <dsp:spPr>
        <a:xfrm>
          <a:off x="459386" y="899758"/>
          <a:ext cx="3083770" cy="13055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5250" rIns="95250" bIns="142875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Write a description of the significance of this event</a:t>
          </a:r>
        </a:p>
      </dsp:txBody>
      <dsp:txXfrm>
        <a:off x="459386" y="899758"/>
        <a:ext cx="3083770" cy="1305532"/>
      </dsp:txXfrm>
    </dsp:sp>
    <dsp:sp modelId="{CA2F9501-068E-4DAE-AE96-F233398677D1}">
      <dsp:nvSpPr>
        <dsp:cNvPr id="0" name=""/>
        <dsp:cNvSpPr/>
      </dsp:nvSpPr>
      <dsp:spPr>
        <a:xfrm>
          <a:off x="459386" y="441058"/>
          <a:ext cx="3083770" cy="458700"/>
        </a:xfrm>
        <a:prstGeom prst="rect">
          <a:avLst/>
        </a:prstGeom>
        <a:solidFill>
          <a:schemeClr val="accent1">
            <a:alpha val="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12700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kern="1200" dirty="0">
              <a:solidFill>
                <a:srgbClr val="011E41"/>
              </a:solidFill>
            </a:rPr>
            <a:t>Add an event</a:t>
          </a:r>
        </a:p>
      </dsp:txBody>
      <dsp:txXfrm>
        <a:off x="459386" y="441058"/>
        <a:ext cx="3083770" cy="458700"/>
      </dsp:txXfrm>
    </dsp:sp>
    <dsp:sp modelId="{01368699-A41B-4DC4-920B-4BF22A306D3D}">
      <dsp:nvSpPr>
        <dsp:cNvPr id="0" name=""/>
        <dsp:cNvSpPr/>
      </dsp:nvSpPr>
      <dsp:spPr>
        <a:xfrm>
          <a:off x="230035" y="441058"/>
          <a:ext cx="0" cy="1764232"/>
        </a:xfrm>
        <a:prstGeom prst="line">
          <a:avLst/>
        </a:prstGeom>
        <a:noFill/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EBF15CC-57D3-4668-9E31-2A530DE822B1}">
      <dsp:nvSpPr>
        <dsp:cNvPr id="0" name=""/>
        <dsp:cNvSpPr/>
      </dsp:nvSpPr>
      <dsp:spPr>
        <a:xfrm>
          <a:off x="176201" y="2152540"/>
          <a:ext cx="105501" cy="10550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4B0535-9D25-4CD1-BF8D-BA0648F49AF8}">
      <dsp:nvSpPr>
        <dsp:cNvPr id="0" name=""/>
        <dsp:cNvSpPr/>
      </dsp:nvSpPr>
      <dsp:spPr>
        <a:xfrm>
          <a:off x="2308260" y="3263830"/>
          <a:ext cx="3083770" cy="7056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875" rIns="142875" bIns="952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Write a description of the significance of this event</a:t>
          </a:r>
        </a:p>
      </dsp:txBody>
      <dsp:txXfrm>
        <a:off x="2308260" y="3263830"/>
        <a:ext cx="3083770" cy="705693"/>
      </dsp:txXfrm>
    </dsp:sp>
    <dsp:sp modelId="{0798760C-0169-4CF1-A60F-BE9611CBDA39}">
      <dsp:nvSpPr>
        <dsp:cNvPr id="0" name=""/>
        <dsp:cNvSpPr/>
      </dsp:nvSpPr>
      <dsp:spPr>
        <a:xfrm>
          <a:off x="2308260" y="2822772"/>
          <a:ext cx="3083770" cy="441058"/>
        </a:xfrm>
        <a:prstGeom prst="rect">
          <a:avLst/>
        </a:prstGeom>
        <a:solidFill>
          <a:schemeClr val="accent1">
            <a:alpha val="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12700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b="1" kern="1200" dirty="0">
              <a:solidFill>
                <a:srgbClr val="011E41"/>
              </a:solidFill>
              <a:latin typeface="Arial" panose="020B0604020202020204"/>
              <a:ea typeface="+mn-ea"/>
              <a:cs typeface="+mn-cs"/>
            </a:rPr>
            <a:t>Add an event</a:t>
          </a:r>
        </a:p>
      </dsp:txBody>
      <dsp:txXfrm>
        <a:off x="2308260" y="2822772"/>
        <a:ext cx="3083770" cy="441058"/>
      </dsp:txXfrm>
    </dsp:sp>
    <dsp:sp modelId="{C129235A-1BE0-469C-8E3D-DA654175ABDE}">
      <dsp:nvSpPr>
        <dsp:cNvPr id="0" name=""/>
        <dsp:cNvSpPr/>
      </dsp:nvSpPr>
      <dsp:spPr>
        <a:xfrm>
          <a:off x="2078910" y="2205291"/>
          <a:ext cx="0" cy="1764232"/>
        </a:xfrm>
        <a:prstGeom prst="line">
          <a:avLst/>
        </a:prstGeom>
        <a:noFill/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F8B2BE6-A2ED-4137-B58C-161FB5846301}">
      <dsp:nvSpPr>
        <dsp:cNvPr id="0" name=""/>
        <dsp:cNvSpPr/>
      </dsp:nvSpPr>
      <dsp:spPr>
        <a:xfrm>
          <a:off x="2025076" y="2152540"/>
          <a:ext cx="105501" cy="10550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60D66B-D34A-4B39-961F-9946B5F26B86}">
      <dsp:nvSpPr>
        <dsp:cNvPr id="0" name=""/>
        <dsp:cNvSpPr/>
      </dsp:nvSpPr>
      <dsp:spPr>
        <a:xfrm>
          <a:off x="4157135" y="899758"/>
          <a:ext cx="3083770" cy="13055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5250" rIns="95250" bIns="142875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Write a description of the significance of this event</a:t>
          </a:r>
        </a:p>
      </dsp:txBody>
      <dsp:txXfrm>
        <a:off x="4157135" y="899758"/>
        <a:ext cx="3083770" cy="1305532"/>
      </dsp:txXfrm>
    </dsp:sp>
    <dsp:sp modelId="{8388A881-9F6E-4BCA-9BE5-E1CADFC136EE}">
      <dsp:nvSpPr>
        <dsp:cNvPr id="0" name=""/>
        <dsp:cNvSpPr/>
      </dsp:nvSpPr>
      <dsp:spPr>
        <a:xfrm>
          <a:off x="4157135" y="441058"/>
          <a:ext cx="3083770" cy="458700"/>
        </a:xfrm>
        <a:prstGeom prst="rect">
          <a:avLst/>
        </a:prstGeom>
        <a:solidFill>
          <a:schemeClr val="accent1">
            <a:alpha val="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12700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b="1" kern="1200" dirty="0">
              <a:solidFill>
                <a:srgbClr val="011E41"/>
              </a:solidFill>
              <a:latin typeface="Arial" panose="020B0604020202020204"/>
              <a:ea typeface="+mn-ea"/>
              <a:cs typeface="+mn-cs"/>
            </a:rPr>
            <a:t>Add an event</a:t>
          </a:r>
        </a:p>
      </dsp:txBody>
      <dsp:txXfrm>
        <a:off x="4157135" y="441058"/>
        <a:ext cx="3083770" cy="458700"/>
      </dsp:txXfrm>
    </dsp:sp>
    <dsp:sp modelId="{EFC25799-B944-4143-A1AA-CD38ECA549C3}">
      <dsp:nvSpPr>
        <dsp:cNvPr id="0" name=""/>
        <dsp:cNvSpPr/>
      </dsp:nvSpPr>
      <dsp:spPr>
        <a:xfrm>
          <a:off x="3927784" y="441058"/>
          <a:ext cx="0" cy="1764232"/>
        </a:xfrm>
        <a:prstGeom prst="line">
          <a:avLst/>
        </a:prstGeom>
        <a:noFill/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5DF816-D3FE-474E-9032-ED34BFE53FC6}">
      <dsp:nvSpPr>
        <dsp:cNvPr id="0" name=""/>
        <dsp:cNvSpPr/>
      </dsp:nvSpPr>
      <dsp:spPr>
        <a:xfrm>
          <a:off x="3873950" y="2152540"/>
          <a:ext cx="105501" cy="10550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CF1FCB-599F-4520-BC3E-61A4E1D09149}">
      <dsp:nvSpPr>
        <dsp:cNvPr id="0" name=""/>
        <dsp:cNvSpPr/>
      </dsp:nvSpPr>
      <dsp:spPr>
        <a:xfrm>
          <a:off x="6006009" y="3263830"/>
          <a:ext cx="3083770" cy="7056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875" rIns="142875" bIns="952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Write a description of the significance of this event</a:t>
          </a:r>
        </a:p>
      </dsp:txBody>
      <dsp:txXfrm>
        <a:off x="6006009" y="3263830"/>
        <a:ext cx="3083770" cy="705693"/>
      </dsp:txXfrm>
    </dsp:sp>
    <dsp:sp modelId="{6EE9C5FB-F48E-4E97-8283-1F442E3C2DB5}">
      <dsp:nvSpPr>
        <dsp:cNvPr id="0" name=""/>
        <dsp:cNvSpPr/>
      </dsp:nvSpPr>
      <dsp:spPr>
        <a:xfrm>
          <a:off x="6006009" y="2822772"/>
          <a:ext cx="3083770" cy="441058"/>
        </a:xfrm>
        <a:prstGeom prst="rect">
          <a:avLst/>
        </a:prstGeom>
        <a:solidFill>
          <a:schemeClr val="accent1">
            <a:alpha val="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12700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b="1" kern="1200" dirty="0">
              <a:solidFill>
                <a:srgbClr val="011E41"/>
              </a:solidFill>
              <a:latin typeface="Arial" panose="020B0604020202020204"/>
              <a:ea typeface="+mn-ea"/>
              <a:cs typeface="+mn-cs"/>
            </a:rPr>
            <a:t>Add an event</a:t>
          </a:r>
        </a:p>
      </dsp:txBody>
      <dsp:txXfrm>
        <a:off x="6006009" y="2822772"/>
        <a:ext cx="3083770" cy="441058"/>
      </dsp:txXfrm>
    </dsp:sp>
    <dsp:sp modelId="{D24344AA-AB1C-4514-BFD5-767D9B57CAA3}">
      <dsp:nvSpPr>
        <dsp:cNvPr id="0" name=""/>
        <dsp:cNvSpPr/>
      </dsp:nvSpPr>
      <dsp:spPr>
        <a:xfrm>
          <a:off x="5776659" y="2205291"/>
          <a:ext cx="0" cy="1764232"/>
        </a:xfrm>
        <a:prstGeom prst="line">
          <a:avLst/>
        </a:prstGeom>
        <a:noFill/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30DCA9-D9E5-442D-8899-06A804D29EAC}">
      <dsp:nvSpPr>
        <dsp:cNvPr id="0" name=""/>
        <dsp:cNvSpPr/>
      </dsp:nvSpPr>
      <dsp:spPr>
        <a:xfrm>
          <a:off x="5722825" y="2152540"/>
          <a:ext cx="105501" cy="10550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EAD2CE-1082-4345-B0AA-1E176E93D2FB}">
      <dsp:nvSpPr>
        <dsp:cNvPr id="0" name=""/>
        <dsp:cNvSpPr/>
      </dsp:nvSpPr>
      <dsp:spPr>
        <a:xfrm>
          <a:off x="7854883" y="899758"/>
          <a:ext cx="3083770" cy="13055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5250" rIns="95250" bIns="142875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Write a description of the significance of this event</a:t>
          </a:r>
        </a:p>
      </dsp:txBody>
      <dsp:txXfrm>
        <a:off x="7854883" y="899758"/>
        <a:ext cx="3083770" cy="1305532"/>
      </dsp:txXfrm>
    </dsp:sp>
    <dsp:sp modelId="{BF84BA49-E7FA-4098-9075-B321A62216C7}">
      <dsp:nvSpPr>
        <dsp:cNvPr id="0" name=""/>
        <dsp:cNvSpPr/>
      </dsp:nvSpPr>
      <dsp:spPr>
        <a:xfrm>
          <a:off x="7854883" y="441058"/>
          <a:ext cx="3083770" cy="458700"/>
        </a:xfrm>
        <a:prstGeom prst="rect">
          <a:avLst/>
        </a:prstGeom>
        <a:solidFill>
          <a:schemeClr val="accent1">
            <a:alpha val="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12700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b="1" kern="1200" dirty="0">
              <a:solidFill>
                <a:srgbClr val="011E41"/>
              </a:solidFill>
              <a:latin typeface="Arial" panose="020B0604020202020204"/>
              <a:ea typeface="+mn-ea"/>
              <a:cs typeface="+mn-cs"/>
            </a:rPr>
            <a:t>Add an event</a:t>
          </a:r>
        </a:p>
      </dsp:txBody>
      <dsp:txXfrm>
        <a:off x="7854883" y="441058"/>
        <a:ext cx="3083770" cy="458700"/>
      </dsp:txXfrm>
    </dsp:sp>
    <dsp:sp modelId="{E5DE78B2-A698-440B-883B-9F54CF98A65E}">
      <dsp:nvSpPr>
        <dsp:cNvPr id="0" name=""/>
        <dsp:cNvSpPr/>
      </dsp:nvSpPr>
      <dsp:spPr>
        <a:xfrm>
          <a:off x="7625533" y="441058"/>
          <a:ext cx="0" cy="1764232"/>
        </a:xfrm>
        <a:prstGeom prst="line">
          <a:avLst/>
        </a:prstGeom>
        <a:noFill/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6B3A3B-1195-4456-ACC4-2D46D34DE57F}">
      <dsp:nvSpPr>
        <dsp:cNvPr id="0" name=""/>
        <dsp:cNvSpPr/>
      </dsp:nvSpPr>
      <dsp:spPr>
        <a:xfrm>
          <a:off x="7571699" y="2152540"/>
          <a:ext cx="105501" cy="10550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234FB8-5271-4829-81D5-2049AAF9B062}">
      <dsp:nvSpPr>
        <dsp:cNvPr id="0" name=""/>
        <dsp:cNvSpPr/>
      </dsp:nvSpPr>
      <dsp:spPr>
        <a:xfrm>
          <a:off x="1664460" y="195281"/>
          <a:ext cx="3812976" cy="1191555"/>
        </a:xfrm>
        <a:prstGeom prst="rect">
          <a:avLst/>
        </a:prstGeom>
        <a:solidFill>
          <a:schemeClr val="lt2">
            <a:alpha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708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Name </a:t>
          </a:r>
          <a:r>
            <a:rPr lang="en-US" sz="1600" b="1" kern="1200" dirty="0">
              <a:latin typeface="Arial" panose="020B0604020202020204"/>
              <a:ea typeface="+mn-ea"/>
              <a:cs typeface="+mn-cs"/>
            </a:rPr>
            <a:t>h</a:t>
          </a:r>
          <a:r>
            <a:rPr lang="en-US" sz="1600" b="1" kern="1200" dirty="0"/>
            <a:t>ere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Title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Additional text</a:t>
          </a:r>
          <a:endParaRPr lang="en-US" sz="1600" kern="1200" dirty="0"/>
        </a:p>
      </dsp:txBody>
      <dsp:txXfrm>
        <a:off x="1664460" y="195281"/>
        <a:ext cx="3812976" cy="1191555"/>
      </dsp:txXfrm>
    </dsp:sp>
    <dsp:sp modelId="{CD06218E-65BF-4D57-A618-0FB5760F27CB}">
      <dsp:nvSpPr>
        <dsp:cNvPr id="0" name=""/>
        <dsp:cNvSpPr/>
      </dsp:nvSpPr>
      <dsp:spPr>
        <a:xfrm>
          <a:off x="1505586" y="23167"/>
          <a:ext cx="834088" cy="1251132"/>
        </a:xfrm>
        <a:prstGeom prst="rect">
          <a:avLst/>
        </a:prstGeom>
        <a:solidFill>
          <a:schemeClr val="dk2">
            <a:tint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986AC2-F20B-46DA-B8FE-172AD2DCEF88}">
      <dsp:nvSpPr>
        <dsp:cNvPr id="0" name=""/>
        <dsp:cNvSpPr/>
      </dsp:nvSpPr>
      <dsp:spPr>
        <a:xfrm>
          <a:off x="5793936" y="195281"/>
          <a:ext cx="3812976" cy="1191555"/>
        </a:xfrm>
        <a:prstGeom prst="rect">
          <a:avLst/>
        </a:prstGeom>
        <a:solidFill>
          <a:schemeClr val="lt2">
            <a:alpha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708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/>
            <a:t>Name </a:t>
          </a:r>
          <a:r>
            <a:rPr lang="en-US" sz="1600" b="1" kern="1200">
              <a:latin typeface="Arial" panose="020B0604020202020204"/>
              <a:ea typeface="+mn-ea"/>
              <a:cs typeface="+mn-cs"/>
            </a:rPr>
            <a:t>h</a:t>
          </a:r>
          <a:r>
            <a:rPr lang="en-US" sz="1600" b="1" kern="1200"/>
            <a:t>ere</a:t>
          </a:r>
          <a:endParaRPr lang="en-US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Title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Additional text</a:t>
          </a:r>
          <a:endParaRPr lang="en-US" sz="1600" kern="1200" dirty="0"/>
        </a:p>
      </dsp:txBody>
      <dsp:txXfrm>
        <a:off x="5793936" y="195281"/>
        <a:ext cx="3812976" cy="1191555"/>
      </dsp:txXfrm>
    </dsp:sp>
    <dsp:sp modelId="{7803767D-EAD6-4B0F-8779-6361E8DCB848}">
      <dsp:nvSpPr>
        <dsp:cNvPr id="0" name=""/>
        <dsp:cNvSpPr/>
      </dsp:nvSpPr>
      <dsp:spPr>
        <a:xfrm>
          <a:off x="5635062" y="23167"/>
          <a:ext cx="834088" cy="1251132"/>
        </a:xfrm>
        <a:prstGeom prst="rect">
          <a:avLst/>
        </a:prstGeom>
        <a:solidFill>
          <a:schemeClr val="dk2">
            <a:tint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7F2F52-0DBA-40EE-A81D-1FCD35035CFD}">
      <dsp:nvSpPr>
        <dsp:cNvPr id="0" name=""/>
        <dsp:cNvSpPr/>
      </dsp:nvSpPr>
      <dsp:spPr>
        <a:xfrm>
          <a:off x="1664460" y="1695316"/>
          <a:ext cx="3812976" cy="1191555"/>
        </a:xfrm>
        <a:prstGeom prst="rect">
          <a:avLst/>
        </a:prstGeom>
        <a:solidFill>
          <a:schemeClr val="lt2">
            <a:alpha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708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/>
            <a:t>Name </a:t>
          </a:r>
          <a:r>
            <a:rPr lang="en-US" sz="1600" b="1" kern="1200">
              <a:latin typeface="Arial" panose="020B0604020202020204"/>
              <a:ea typeface="+mn-ea"/>
              <a:cs typeface="+mn-cs"/>
            </a:rPr>
            <a:t>h</a:t>
          </a:r>
          <a:r>
            <a:rPr lang="en-US" sz="1600" b="1" kern="1200"/>
            <a:t>ere</a:t>
          </a:r>
          <a:endParaRPr lang="en-US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Title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Additional text</a:t>
          </a:r>
          <a:endParaRPr lang="en-US" sz="1600" kern="1200" dirty="0"/>
        </a:p>
      </dsp:txBody>
      <dsp:txXfrm>
        <a:off x="1664460" y="1695316"/>
        <a:ext cx="3812976" cy="1191555"/>
      </dsp:txXfrm>
    </dsp:sp>
    <dsp:sp modelId="{A68A456C-8A40-4E63-85DF-95C9DF1B6D84}">
      <dsp:nvSpPr>
        <dsp:cNvPr id="0" name=""/>
        <dsp:cNvSpPr/>
      </dsp:nvSpPr>
      <dsp:spPr>
        <a:xfrm>
          <a:off x="1505586" y="1523203"/>
          <a:ext cx="834088" cy="1251132"/>
        </a:xfrm>
        <a:prstGeom prst="rect">
          <a:avLst/>
        </a:prstGeom>
        <a:solidFill>
          <a:schemeClr val="dk2">
            <a:tint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282A9C-5134-48C2-BEBC-1768F938E778}">
      <dsp:nvSpPr>
        <dsp:cNvPr id="0" name=""/>
        <dsp:cNvSpPr/>
      </dsp:nvSpPr>
      <dsp:spPr>
        <a:xfrm>
          <a:off x="5793936" y="1695316"/>
          <a:ext cx="3812976" cy="1191555"/>
        </a:xfrm>
        <a:prstGeom prst="rect">
          <a:avLst/>
        </a:prstGeom>
        <a:solidFill>
          <a:schemeClr val="lt2">
            <a:alpha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708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Name </a:t>
          </a:r>
          <a:r>
            <a:rPr lang="en-US" sz="1600" b="1" kern="1200" dirty="0">
              <a:latin typeface="Arial" panose="020B0604020202020204"/>
              <a:ea typeface="+mn-ea"/>
              <a:cs typeface="+mn-cs"/>
            </a:rPr>
            <a:t>h</a:t>
          </a:r>
          <a:r>
            <a:rPr lang="en-US" sz="1600" b="1" kern="1200" dirty="0"/>
            <a:t>ere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Title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Additional text</a:t>
          </a:r>
        </a:p>
      </dsp:txBody>
      <dsp:txXfrm>
        <a:off x="5793936" y="1695316"/>
        <a:ext cx="3812976" cy="1191555"/>
      </dsp:txXfrm>
    </dsp:sp>
    <dsp:sp modelId="{428A0439-9C39-4AC7-8870-F4A15A3660E6}">
      <dsp:nvSpPr>
        <dsp:cNvPr id="0" name=""/>
        <dsp:cNvSpPr/>
      </dsp:nvSpPr>
      <dsp:spPr>
        <a:xfrm>
          <a:off x="5635062" y="1523203"/>
          <a:ext cx="834088" cy="1251132"/>
        </a:xfrm>
        <a:prstGeom prst="rect">
          <a:avLst/>
        </a:prstGeom>
        <a:solidFill>
          <a:schemeClr val="dk2">
            <a:tint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934AE9-9988-4801-AC86-931A9771E56C}">
      <dsp:nvSpPr>
        <dsp:cNvPr id="0" name=""/>
        <dsp:cNvSpPr/>
      </dsp:nvSpPr>
      <dsp:spPr>
        <a:xfrm>
          <a:off x="1664460" y="3195352"/>
          <a:ext cx="3812976" cy="1191555"/>
        </a:xfrm>
        <a:prstGeom prst="rect">
          <a:avLst/>
        </a:prstGeom>
        <a:solidFill>
          <a:schemeClr val="lt2">
            <a:alpha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708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/>
            <a:t>Name </a:t>
          </a:r>
          <a:r>
            <a:rPr lang="en-US" sz="1600" b="1" kern="1200">
              <a:latin typeface="Arial" panose="020B0604020202020204"/>
              <a:ea typeface="+mn-ea"/>
              <a:cs typeface="+mn-cs"/>
            </a:rPr>
            <a:t>h</a:t>
          </a:r>
          <a:r>
            <a:rPr lang="en-US" sz="1600" b="1" kern="1200"/>
            <a:t>ere</a:t>
          </a:r>
          <a:endParaRPr lang="en-US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Title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Additional text</a:t>
          </a:r>
          <a:endParaRPr lang="en-US" sz="1600" kern="1200" dirty="0"/>
        </a:p>
      </dsp:txBody>
      <dsp:txXfrm>
        <a:off x="1664460" y="3195352"/>
        <a:ext cx="3812976" cy="1191555"/>
      </dsp:txXfrm>
    </dsp:sp>
    <dsp:sp modelId="{8314643F-7914-444A-BF10-B1F9FA426A7F}">
      <dsp:nvSpPr>
        <dsp:cNvPr id="0" name=""/>
        <dsp:cNvSpPr/>
      </dsp:nvSpPr>
      <dsp:spPr>
        <a:xfrm>
          <a:off x="1505586" y="3023238"/>
          <a:ext cx="834088" cy="1251132"/>
        </a:xfrm>
        <a:prstGeom prst="rect">
          <a:avLst/>
        </a:prstGeom>
        <a:solidFill>
          <a:schemeClr val="dk2">
            <a:tint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3AFAD0-046F-49EB-A105-E55A51B662CC}">
      <dsp:nvSpPr>
        <dsp:cNvPr id="0" name=""/>
        <dsp:cNvSpPr/>
      </dsp:nvSpPr>
      <dsp:spPr>
        <a:xfrm>
          <a:off x="5793936" y="3195352"/>
          <a:ext cx="3812976" cy="1191555"/>
        </a:xfrm>
        <a:prstGeom prst="rect">
          <a:avLst/>
        </a:prstGeom>
        <a:solidFill>
          <a:schemeClr val="lt2">
            <a:alpha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708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/>
            <a:t>Name </a:t>
          </a:r>
          <a:r>
            <a:rPr lang="en-US" sz="1600" b="1" kern="1200">
              <a:latin typeface="Arial" panose="020B0604020202020204"/>
              <a:ea typeface="+mn-ea"/>
              <a:cs typeface="+mn-cs"/>
            </a:rPr>
            <a:t>h</a:t>
          </a:r>
          <a:r>
            <a:rPr lang="en-US" sz="1600" b="1" kern="1200"/>
            <a:t>ere</a:t>
          </a:r>
          <a:endParaRPr lang="en-US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Title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Additional text</a:t>
          </a:r>
        </a:p>
      </dsp:txBody>
      <dsp:txXfrm>
        <a:off x="5793936" y="3195352"/>
        <a:ext cx="3812976" cy="1191555"/>
      </dsp:txXfrm>
    </dsp:sp>
    <dsp:sp modelId="{E7A88378-0CD8-4CDB-9386-4B5DBCAFE978}">
      <dsp:nvSpPr>
        <dsp:cNvPr id="0" name=""/>
        <dsp:cNvSpPr/>
      </dsp:nvSpPr>
      <dsp:spPr>
        <a:xfrm>
          <a:off x="5635062" y="3023238"/>
          <a:ext cx="834088" cy="1251132"/>
        </a:xfrm>
        <a:prstGeom prst="rect">
          <a:avLst/>
        </a:prstGeom>
        <a:solidFill>
          <a:schemeClr val="dk2">
            <a:tint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24/3/layout/SimpleTimelineDefaultVariant">
  <dgm:title val="Simple Timeline"/>
  <dgm:desc val="Displays events in chronological order. Each event should have a date or name up to medium length and the option to add a description that can be medium or a bit longer in length."/>
  <dgm:catLst>
    <dgm:cat type="timeline" pri="500"/>
    <dgm:cat type="process" pri="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">
    <dgm:varLst>
      <dgm:chMax/>
      <dgm:chPref/>
      <dgm:animLvl val="lvl"/>
    </dgm:varLst>
    <dgm:alg type="composite"/>
    <dgm:shape xmlns:r="http://schemas.openxmlformats.org/officeDocument/2006/relationships" r:blip="">
      <dgm:adjLst/>
    </dgm:shape>
    <dgm:constrLst>
      <dgm:constr type="w" for="ch" forName="divider" refType="w"/>
      <dgm:constr type="h" for="ch" forName="divider"/>
      <dgm:constr type="ctrY" for="ch" forName="divider" refType="h" fact="0.5"/>
      <dgm:constr type="l" for="ch" forName="divider"/>
      <dgm:constr type="w" for="ch" forName="nodes" refType="w"/>
      <dgm:constr type="h" for="ch" forName="nodes" refType="h" fact="0.8"/>
      <dgm:constr type="ctrY" for="ch" forName="nodes" refType="h" fact="0.5"/>
    </dgm:constrLst>
    <dgm:layoutNode name="divider" styleLbl="alignAcc1">
      <dgm:alg type="sp"/>
      <dgm:choose name="ArrowShape">
        <dgm:if name="ArrowShapeLTR" func="var" arg="dir" op="equ" val="norm">
          <dgm:shape xmlns:r="http://schemas.openxmlformats.org/officeDocument/2006/relationships" type="line" r:blip="" zOrderOff="-1">
            <dgm:adjLst/>
            <dgm:extLst>
              <a:ext uri="{B698B0E9-8C71-41B9-8309-B3DCBF30829C}">
                <dgm1612:spPr xmlns:dgm1612="http://schemas.microsoft.com/office/drawing/2016/12/diagram">
                  <a:ln w="12050">
                    <a:solidFill>
                      <a:srgbClr val="000000"/>
                    </a:solidFill>
                    <a:tailEnd type="arrow" w="med" len="med"/>
                  </a:ln>
                </dgm1612:spPr>
              </a:ext>
            </dgm:extLst>
          </dgm:shape>
        </dgm:if>
        <dgm:else name="ArrowShapeRTL">
          <dgm:shape xmlns:r="http://schemas.openxmlformats.org/officeDocument/2006/relationships" type="line" r:blip="" zOrderOff="-1">
            <dgm:adjLst/>
            <dgm:extLst>
              <a:ext uri="{B698B0E9-8C71-41B9-8309-B3DCBF30829C}">
                <dgm1612:spPr xmlns:dgm1612="http://schemas.microsoft.com/office/drawing/2016/12/diagram">
                  <a:ln>
                    <a:solidFill>
                      <a:srgbClr val="000000"/>
                    </a:solidFill>
                    <a:headEnd type="arrow" w="med" len="med"/>
                  </a:ln>
                </dgm1612:spPr>
              </a:ext>
            </dgm:extLst>
          </dgm:shape>
        </dgm:else>
      </dgm:choose>
      <dgm:presOf/>
      <dgm:constrLst/>
      <dgm:ruleLst/>
    </dgm:layoutNode>
    <dgm:layoutNode name="nodes">
      <dgm:varLst>
        <dgm:chMax/>
        <dgm:chPref/>
        <dgm:animLvl val="lvl"/>
      </dgm:varLst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constrLst>
        <dgm:constr type="primFontSz" for="des" forName="L1TextContainer" val="20"/>
        <dgm:constr type="primFontSz" for="des" forName="L2TextContainer" refType="primFontSz" refFor="des" refForName="L1TextContainer" op="equ" fact="0.75"/>
        <dgm:constr type="w" for="ch" forName="composite" refType="w"/>
        <dgm:constr type="h" for="ch" forName="composite" refType="h"/>
        <dgm:constr type="w" for="ch" forName="spaceBetweenRectangles" refType="w" refFor="ch" refForName="composite" fact="-0.5"/>
        <dgm:constr type="w" for="ch" ptType="sibTrans" op="equ"/>
        <dgm:constr type="primFontSz" for="des" forName="L1TextContainer" op="equ"/>
        <dgm:constr type="primFontSz" for="des" forName="L2TextContainer" op="equ"/>
        <dgm:constr type="primFontSz" for="des" forName="L1TextContainer1" val="20"/>
        <dgm:constr type="primFontSz" for="des" forName="L2TextContainer1" refType="primFontSz" refFor="des" refForName="L1TextContainer1" op="equ" fact="0.75"/>
        <dgm:constr type="w" for="ch" forName="composite1" refType="w"/>
        <dgm:constr type="h" for="ch" forName="composite1" refType="h"/>
        <dgm:constr type="w" for="ch" forName="spaceBetweenRectangles1" refType="w" refFor="ch" refForName="composite1" fact="0.28"/>
        <dgm:constr type="primFontSz" for="des" forName="L1TextContainer1" op="equ"/>
        <dgm:constr type="primFontSz" for="des" forName="L2TextContainer1" op="equ"/>
      </dgm:constrLst>
      <dgm:choose name="LayoutBasedOnCountOfNodes">
        <dgm:if name="LessThanOrEqualToTwoNodes" axis="ch" ptType="node" func="cnt" op="lte" val="2">
          <dgm:forEach name="nodesForEach1" axis="ch" ptType="node">
            <dgm:layoutNode name="composite1">
              <dgm:alg type="composite"/>
              <dgm:shape xmlns:r="http://schemas.openxmlformats.org/officeDocument/2006/relationships" r:blip="">
                <dgm:adjLst/>
              </dgm:shape>
              <dgm:choose name="CaseForLayoutDirection1">
                <dgm:if name="CaseForLayoutDirectionLTR1" func="var" arg="dir" op="equ" val="norm">
                  <dgm:choose name="CaseForPlacingNodesAboveAndBelowDividerLTR1">
                    <dgm:if name="CaseForPlacingNodeAboveDividerLTR1" axis="self" ptType="node" func="posOdd" op="equ" val="1">
                      <dgm:constrLst>
                        <dgm:constr type="w" for="ch" forName="ConnectorPoint1" refType="h" refFor="ch" refForName="DropPinPlaceHolder1" fact="0.23"/>
                        <dgm:constr type="h" for="ch" forName="ConnectorPoint1" refType="h" refFor="ch" refForName="DropPinPlaceHolder1" fact="0.23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t" for="ch" forName="DropPinPlaceHolder1" refType="h" fact="0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t" for="ch" forName="L2TextContainer1" refType="b" refFor="ch" refForName="DropPinPlaceHolder1"/>
                        <dgm:constr type="b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b" for="ch" forName="ConnectLine1" refType="h" fact="0.5"/>
                        <dgm:constr type="t" for="ch" forName="ConnectLine1" refType="b" refFor="ch" refForName="DropPinPlaceHolder1" fact="0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.5"/>
                      </dgm:constrLst>
                    </dgm:if>
                    <dgm:else name="CaseForPlacingNodeBelowDividerLTR1">
                      <dgm:constrLst>
                        <dgm:constr type="w" for="ch" forName="ConnectorPoint1" refType="h" refFor="ch" refForName="DropPinPlaceHolder1" fact="0.23"/>
                        <dgm:constr type="h" for="ch" forName="ConnectorPoint1" refType="h" refFor="ch" refForName="DropPinPlaceHolder1" fact="0.23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b" for="ch" forName="DropPinPlaceHolder1" refType="h"/>
                        <dgm:constr type="l" for="ch" forName="DropPinPlaceHolder1" refType="w" fact="0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h" fact="0.55"/>
                        <dgm:constr type="t" for="ch" forName="L1TextContainer1" refType="h" fact="0.675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b" for="ch" forName="L2TextContainer1" refType="b" refFor="ch" refForName="DropPinPlaceHolder1"/>
                        <dgm:constr type="t" for="ch" forName="L2TextContainer1" refType="h" fact="0.8"/>
                        <dgm:constr type="w" for="ch" forName="ConnectLine1"/>
                        <dgm:constr type="ctrX" for="ch" forName="ConnectLine1" refType="ctrX" refFor="ch" refForName="DropPinPlaceHolder1"/>
                        <dgm:constr type="t" for="ch" forName="ConnectLine1" refType="h" fact="0.5"/>
                        <dgm:constr type="b" for="ch" forName="ConnectLine1" refType="b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"/>
                      </dgm:constrLst>
                    </dgm:else>
                  </dgm:choose>
                </dgm:if>
                <dgm:else name="CaseForLayoutDirectionRTL1">
                  <dgm:choose name="CaseForPlacingNodesAboveAndBelowDividerRTL1">
                    <dgm:if name="CaseForPlacingNodeAboveDividerRTL1" axis="self" ptType="node" func="posOdd" op="equ" val="1">
                      <dgm:constrLst>
                        <dgm:constr type="w" for="ch" forName="ConnectorPoint1" refType="h" refFor="ch" refForName="DropPinPlaceHolder1" fact="0.23"/>
                        <dgm:constr type="h" for="ch" forName="ConnectorPoint1" refType="h" refFor="ch" refForName="DropPinPlaceHolder1" fact="0.23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t" for="ch" forName="DropPinPlaceHolder1" refType="h" fact="0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t" for="ch" forName="L2TextContainer1" refType="b" refFor="ch" refForName="DropPinPlaceHolder1"/>
                        <dgm:constr type="b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b" for="ch" forName="ConnectLine1" refType="h" fact="0.5"/>
                        <dgm:constr type="t" for="ch" forName="ConnectLine1" refType="b" refFor="ch" refForName="DropPinPlaceHolder1" fact="0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.5"/>
                      </dgm:constrLst>
                    </dgm:if>
                    <dgm:else name="CaseForPlacingNodeBelowDividerRTL1">
                      <dgm:constrLst>
                        <dgm:constr type="w" for="ch" forName="ConnectorPoint1" refType="h" refFor="ch" refForName="DropPinPlaceHolder1" fact="0.23"/>
                        <dgm:constr type="h" for="ch" forName="ConnectorPoint1" refType="h" refFor="ch" refForName="DropPinPlaceHolder1" fact="0.23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b" for="ch" forName="DropPinPlaceHolder1" refType="h"/>
                        <dgm:constr type="l" for="ch" forName="DropPinPlaceHolder1" refType="w" fact="0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h" fact="0.55"/>
                        <dgm:constr type="t" for="ch" forName="L1TextContainer1" refType="h" fact="0.675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b" for="ch" forName="L2TextContainer1" refType="b" refFor="ch" refForName="DropPinPlaceHolder1"/>
                        <dgm:constr type="t" for="ch" forName="L2TextContainer1" refType="h" fact="0.8"/>
                        <dgm:constr type="w" for="ch" forName="ConnectLine1"/>
                        <dgm:constr type="ctrX" for="ch" forName="ConnectLine1" refType="ctrX" refFor="ch" refForName="DropPinPlaceHolder1"/>
                        <dgm:constr type="t" for="ch" forName="ConnectLine1" refType="h" fact="0.5"/>
                        <dgm:constr type="b" for="ch" forName="ConnectLine1" refType="b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"/>
                      </dgm:constrLst>
                    </dgm:else>
                  </dgm:choose>
                </dgm:else>
              </dgm:choose>
              <dgm:layoutNode name="ConnectorPoint1" styleLbl="lnNode1" moveWith="ConnectLine1">
                <dgm:alg type="sp"/>
                <dgm:shape xmlns:r="http://schemas.openxmlformats.org/officeDocument/2006/relationships" type="ellipse" r:blip="" zOrderOff="10">
                  <dgm:adjLst/>
                </dgm:shape>
                <dgm:presOf/>
                <dgm:constrLst>
                  <dgm:constr type="w" refType="h" op="equ"/>
                </dgm:constrLst>
              </dgm:layoutNode>
              <dgm:layoutNode name="DropPinPlaceHolder1">
                <dgm:alg type="composite"/>
                <dgm:shape xmlns:r="http://schemas.openxmlformats.org/officeDocument/2006/relationships" r:blip="">
                  <dgm:adjLst/>
                </dgm:shape>
                <dgm:constrLst>
                  <dgm:constr type="w" for="ch" forName="DropPin1" refType="w" fact="0"/>
                  <dgm:constr type="h" for="ch" forName="DropPin1" refType="h" fact="0"/>
                  <dgm:constr type="ctrX" for="ch" forName="DropPin1" refType="w" fact="0"/>
                  <dgm:constr type="ctrY" for="ch" forName="DropPin1" refType="h" fact="0"/>
                  <dgm:constr type="w" for="ch" forName="Ellipse1" refType="w" refFor="ch" refForName="DropPin1" fact="0"/>
                  <dgm:constr type="h" for="ch" forName="Ellipse1" refType="w" refFor="ch" refForName="DropPin1" fact="0"/>
                  <dgm:constr type="ctrX" for="ch" forName="Ellipse1" refType="ctrX" refFor="ch" refForName="DropPin1" fact="0"/>
                  <dgm:constr type="ctrY" for="ch" forName="Ellipse1" refType="ctrY" refFor="ch" refForName="DropPin1" fact="0"/>
                </dgm:constrLst>
                <dgm:layoutNode name="DropPin1" styleLbl="alignNode1">
                  <dgm:alg type="sp"/>
                  <dgm:choose name="CaseForPlacingTearDropAboveAndBelowDivider1">
                    <dgm:if name="CaseForPlacingTearDropAboveDivider1" axis="self" ptType="node" func="posOdd" op="equ" val="1">
                      <dgm:shape xmlns:r="http://schemas.openxmlformats.org/officeDocument/2006/relationships" rot="135" type="teardrop" r:blip="">
                        <dgm:adjLst>
                          <dgm:adj idx="1" val="1.15"/>
                        </dgm:adjLst>
                      </dgm:shape>
                    </dgm:if>
                    <dgm:else name="CaseForPlacingTearDropBelowDivider1">
                      <dgm:shape xmlns:r="http://schemas.openxmlformats.org/officeDocument/2006/relationships" rot="-45" type="teardrop" r:blip="">
                        <dgm:adjLst>
                          <dgm:adj idx="1" val="1.15"/>
                        </dgm:adjLst>
                      </dgm:shape>
                    </dgm:else>
                  </dgm:choose>
                  <dgm:presOf/>
                  <dgm:constrLst/>
                </dgm:layoutNode>
                <dgm:layoutNode name="Ellipse1" styleLbl="fgAcc1" moveWith="DropPin1">
                  <dgm:alg type="sp"/>
                  <dgm:shape xmlns:r="http://schemas.openxmlformats.org/officeDocument/2006/relationships" type="ellipse" r:blip="">
                    <dgm:adjLst/>
                    <dgm:extLst>
                      <a:ext uri="{B698B0E9-8C71-41B9-8309-B3DCBF30829C}">
                        <dgm1612:spPr xmlns:dgm1612="http://schemas.microsoft.com/office/drawing/2016/12/diagram">
                          <a:ln>
                            <a:noFill/>
                          </a:ln>
                        </dgm1612:spPr>
                      </a:ext>
                    </dgm:extLst>
                  </dgm:shape>
                  <dgm:presOf/>
                  <dgm:constrLst/>
                </dgm:layoutNode>
              </dgm:layoutNode>
              <dgm:layoutNode name="L2TextContainer1" styleLbl="revTx" moveWith="L1TextContainer">
                <dgm:varLst>
                  <dgm:bulletEnabled val="1"/>
                </dgm:varLst>
                <dgm:choose name="casesForTxtDirLogic1">
                  <dgm:if name="Name771" axis="self" ptType="node" func="posOdd" op="equ" val="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/>
                      <dgm:constr type="tMarg" refType="primFontSz" fact="0.5"/>
                      <dgm:constr type="bMarg" refType="primFontSz" fact="0.75"/>
                    </dgm:constrLst>
                  </dgm:if>
                  <dgm:else name="Name88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75"/>
                      <dgm:constr type="tMarg" refType="primFontSz" fact="0.75"/>
                      <dgm:constr type="bMarg" refType="primFontSz" fact="0.5"/>
                    </dgm:constrLst>
                  </dgm:else>
                </dgm:choose>
                <dgm:shape xmlns:r="http://schemas.openxmlformats.org/officeDocument/2006/relationships" type="rect" r:blip="">
                  <dgm:adjLst/>
                </dgm:shape>
                <dgm:presOf axis="des" ptType="node"/>
                <dgm:ruleLst>
                  <dgm:rule type="primFontSz" val="16" fact="NaN" max="NaN"/>
                </dgm:ruleLst>
              </dgm:layoutNode>
              <dgm:layoutNode name="L1TextContainer1" styleLbl="alignNode1">
                <dgm:varLst>
                  <dgm:chMax val="1"/>
                  <dgm:chPref val="1"/>
                  <dgm:bulletEnabled val="1"/>
                </dgm:varLst>
                <dgm:alg type="tx">
                  <dgm:param type="txAnchorVert" val="mid"/>
                  <dgm:param type="parTxLTRAlign" val="l"/>
                  <dgm:param type="parTxRTLAlign" val="l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lMarg"/>
                  <dgm:constr type="rMarg" refType="primFontSz" fact="0.5"/>
                  <dgm:constr type="tMarg"/>
                  <dgm:constr type="bMarg"/>
                </dgm:constrLst>
                <dgm:ruleLst>
                  <dgm:rule type="primFontSz" val="20" fact="NaN" max="NaN"/>
                </dgm:ruleLst>
              </dgm:layoutNode>
              <dgm:layoutNode name="ConnectLine1" styleLbl="sibTrans1D1">
                <dgm:alg type="sp"/>
                <dgm:shape xmlns:r="http://schemas.openxmlformats.org/officeDocument/2006/relationships" type="line" r:blip="">
                  <dgm:adjLst/>
                </dgm:shape>
                <dgm:presOf/>
                <dgm:constrLst/>
              </dgm:layoutNode>
              <dgm:layoutNode name="EmptyPlaceHolder1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</dgm:layoutNode>
            <dgm:forEach name="Name281" axis="followSib" ptType="sibTrans" cnt="1">
              <dgm:layoutNode name="spaceBetweenRectangles1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forEach>
          </dgm:forEach>
        </dgm:if>
        <dgm:else name="MoreThanTwoNodes">
          <dgm:forEach name="nodesForEach" axis="ch" ptType="node">
            <dgm:layoutNode name="composite">
              <dgm:alg type="composite"/>
              <dgm:shape xmlns:r="http://schemas.openxmlformats.org/officeDocument/2006/relationships" r:blip="">
                <dgm:adjLst/>
              </dgm:shape>
              <dgm:choose name="CaseForLayoutDirection">
                <dgm:if name="CaseForLayoutDirectionLTR" func="var" arg="dir" op="equ" val="norm">
                  <dgm:choose name="CaseForPlacingNodesAboveAndBelowDividerLTR">
                    <dgm:if name="CaseForPlacingNodeAboveDividerLTR" axis="self" ptType="node" func="posOdd" op="equ" val="1">
                      <dgm:constrLst>
                        <dgm:constr type="w" for="ch" forName="ConnectorPoint" refType="h" refFor="ch" refForName="DropPinPlaceHolder" fact="0.23"/>
                        <dgm:constr type="h" for="ch" forName="ConnectorPoint" refType="h" refFor="ch" refForName="DropPinPlaceHolder" fact="0.23"/>
                        <dgm:constr type="ctrX" for="ch" forName="ConnectorPoint" refType="ctrX" refFor="ch" refForName="ConnectLine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t" for="ch" forName="DropPinPlaceHolder" refType="h" fact="0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t" for="ch" forName="L2TextContainer" refType="b" refFor="ch" refForName="DropPinPlaceHolder"/>
                        <dgm:constr type="b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 fact="2"/>
                        <dgm:constr type="ctrX" for="ch" forName="ConnectLine" refType="ctrX" refFor="ch" refForName="DropPinPlaceHolder"/>
                        <dgm:constr type="b" for="ch" forName="ConnectLine" refType="h" fact="0.5"/>
                        <dgm:constr type="t" for="ch" forName="ConnectLine" refType="b" refFor="ch" refForName="DropPinPlaceHolder" fact="0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.5"/>
                      </dgm:constrLst>
                    </dgm:if>
                    <dgm:else name="CaseForPlacingNodeBelowDividerLTR">
                      <dgm:constrLst>
                        <dgm:constr type="w" for="ch" forName="ConnectorPoint" refType="h" refFor="ch" refForName="DropPinPlaceHolder" fact="0.23"/>
                        <dgm:constr type="h" for="ch" forName="ConnectorPoint" refType="h" refFor="ch" refForName="DropPinPlaceHolder" fact="0.23"/>
                        <dgm:constr type="ctrX" for="ch" forName="ConnectorPoint" refType="ctrX" refFor="ch" refForName="ConnectLine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b" for="ch" forName="DropPinPlaceHolder" refType="h"/>
                        <dgm:constr type="l" for="ch" forName="DropPinPlaceHolder" refType="w" fact="0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h" fact="0.55"/>
                        <dgm:constr type="t" for="ch" forName="L1TextContainer" refType="h" fact="0.675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b" for="ch" forName="L2TextContainer" refType="b" refFor="ch" refForName="DropPinPlaceHolder"/>
                        <dgm:constr type="t" for="ch" forName="L2TextContainer" refType="h" fact="0.8"/>
                        <dgm:constr type="w" for="ch" forName="ConnectLine"/>
                        <dgm:constr type="ctrX" for="ch" forName="ConnectLine" refType="ctrX" refFor="ch" refForName="DropPinPlaceHolder"/>
                        <dgm:constr type="t" for="ch" forName="ConnectLine" refType="h" fact="0.5"/>
                        <dgm:constr type="b" for="ch" forName="ConnectLine" refType="b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"/>
                      </dgm:constrLst>
                    </dgm:else>
                  </dgm:choose>
                </dgm:if>
                <dgm:else name="CaseForLayoutDirectionRTL">
                  <dgm:choose name="CaseForPlacingNodesAboveAndBelowDividerRTL">
                    <dgm:if name="CaseForPlacingNodeAboveDividerRTL" axis="self" ptType="node" func="posOdd" op="equ" val="1">
                      <dgm:constrLst>
                        <dgm:constr type="w" for="ch" forName="ConnectorPoint" refType="h" refFor="ch" refForName="DropPinPlaceHolder" fact="0.23"/>
                        <dgm:constr type="h" for="ch" forName="ConnectorPoint" refType="h" refFor="ch" refForName="DropPinPlaceHolder" fact="0.23"/>
                        <dgm:constr type="ctrX" for="ch" forName="ConnectorPoint" refType="ctrX" refFor="ch" refForName="DropPinPlaceHolder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t" for="ch" forName="DropPinPlaceHolder" refType="h" fact="0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t" for="ch" forName="L2TextContainer" refType="b" refFor="ch" refForName="DropPinPlaceHolder"/>
                        <dgm:constr type="b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b" for="ch" forName="ConnectLine" refType="h" fact="0.5"/>
                        <dgm:constr type="t" for="ch" forName="ConnectLine" refType="b" refFor="ch" refForName="DropPinPlaceHolder" fact="0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.5"/>
                      </dgm:constrLst>
                    </dgm:if>
                    <dgm:else name="CaseForPlacingNodeBelowDividerRTL">
                      <dgm:constrLst>
                        <dgm:constr type="w" for="ch" forName="ConnectorPoint" refType="h" refFor="ch" refForName="DropPinPlaceHolder" fact="0.23"/>
                        <dgm:constr type="h" for="ch" forName="ConnectorPoint" refType="h" refFor="ch" refForName="DropPinPlaceHolder" fact="0.23"/>
                        <dgm:constr type="ctrX" for="ch" forName="ConnectorPoint" refType="ctrX" refFor="ch" refForName="DropPinPlaceHolder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b" for="ch" forName="DropPinPlaceHolder" refType="h"/>
                        <dgm:constr type="l" for="ch" forName="DropPinPlaceHolder" refType="w" fact="0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h" fact="0.55"/>
                        <dgm:constr type="t" for="ch" forName="L1TextContainer" refType="h" fact="0.675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b" for="ch" forName="L2TextContainer" refType="b" refFor="ch" refForName="DropPinPlaceHolder"/>
                        <dgm:constr type="t" for="ch" forName="L2TextContainer" refType="h" fact="0.8"/>
                        <dgm:constr type="w" for="ch" forName="ConnectLine"/>
                        <dgm:constr type="ctrX" for="ch" forName="ConnectLine" refType="ctrX" refFor="ch" refForName="DropPinPlaceHolder"/>
                        <dgm:constr type="t" for="ch" forName="ConnectLine" refType="h" fact="0.5"/>
                        <dgm:constr type="b" for="ch" forName="ConnectLine" refType="b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"/>
                      </dgm:constrLst>
                    </dgm:else>
                  </dgm:choose>
                </dgm:else>
              </dgm:choose>
              <dgm:layoutNode name="ConnectorPoint" styleLbl="lnNode1" moveWith="ConnectLine">
                <dgm:alg type="sp"/>
                <dgm:shape xmlns:r="http://schemas.openxmlformats.org/officeDocument/2006/relationships" type="ellipse" r:blip="" zOrderOff="10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6350"/>
                      </dgm1612:spPr>
                    </a:ext>
                  </dgm:extLst>
                </dgm:shape>
                <dgm:presOf/>
                <dgm:constrLst>
                  <dgm:constr type="w" refType="h" op="equ"/>
                </dgm:constrLst>
              </dgm:layoutNode>
              <dgm:layoutNode name="DropPinPlaceHolder">
                <dgm:alg type="composite"/>
                <dgm:shape xmlns:r="http://schemas.openxmlformats.org/officeDocument/2006/relationships" r:blip="">
                  <dgm:adjLst/>
                </dgm:shape>
                <dgm:constrLst>
                  <dgm:constr type="w" for="ch" forName="DropPin" refType="w" fact="0"/>
                  <dgm:constr type="h" for="ch" forName="DropPin" refType="h" fact="0"/>
                  <dgm:constr type="ctrX" for="ch" forName="DropPin" refType="w" fact="0"/>
                  <dgm:constr type="ctrY" for="ch" forName="DropPin" refType="h" fact="0"/>
                  <dgm:constr type="w" for="ch" forName="Ellipse" refType="w" refFor="ch" refForName="DropPin" fact="0"/>
                  <dgm:constr type="h" for="ch" forName="Ellipse" refType="w" refFor="ch" refForName="DropPin" fact="0"/>
                  <dgm:constr type="ctrX" for="ch" forName="Ellipse" refType="ctrX" refFor="ch" refForName="DropPin" fact="0"/>
                  <dgm:constr type="ctrY" for="ch" forName="Ellipse" refType="ctrY" refFor="ch" refForName="DropPin" fact="0"/>
                </dgm:constrLst>
                <dgm:layoutNode name="DropPin" styleLbl="alignNode1">
                  <dgm:alg type="sp"/>
                  <dgm:choose name="CaseForPlacingTearDropAboveAndBelowDivider">
                    <dgm:if name="CaseForPlacingTearDropAboveDivider" axis="self" ptType="node" func="posOdd" op="equ" val="1">
                      <dgm:shape xmlns:r="http://schemas.openxmlformats.org/officeDocument/2006/relationships" rot="135" type="teardrop" r:blip="">
                        <dgm:adjLst>
                          <dgm:adj idx="1" val="1.15"/>
                        </dgm:adjLst>
                      </dgm:shape>
                    </dgm:if>
                    <dgm:else name="CaseForPlacingTearDropBelowDivider">
                      <dgm:shape xmlns:r="http://schemas.openxmlformats.org/officeDocument/2006/relationships" rot="-45" type="teardrop" r:blip="">
                        <dgm:adjLst>
                          <dgm:adj idx="1" val="1.15"/>
                        </dgm:adjLst>
                      </dgm:shape>
                    </dgm:else>
                  </dgm:choose>
                  <dgm:presOf/>
                  <dgm:constrLst/>
                </dgm:layoutNode>
                <dgm:layoutNode name="Ellipse" styleLbl="fgAcc1" moveWith="DropPin">
                  <dgm:alg type="sp"/>
                  <dgm:shape xmlns:r="http://schemas.openxmlformats.org/officeDocument/2006/relationships" type="ellipse" r:blip="">
                    <dgm:adjLst/>
                    <dgm:extLst>
                      <a:ext uri="{B698B0E9-8C71-41B9-8309-B3DCBF30829C}">
                        <dgm1612:spPr xmlns:dgm1612="http://schemas.microsoft.com/office/drawing/2016/12/diagram">
                          <a:ln>
                            <a:noFill/>
                          </a:ln>
                        </dgm1612:spPr>
                      </a:ext>
                    </dgm:extLst>
                  </dgm:shape>
                  <dgm:presOf/>
                  <dgm:constrLst/>
                </dgm:layoutNode>
              </dgm:layoutNode>
              <dgm:layoutNode name="L2TextContainer" styleLbl="revTx" moveWith="L1TextContainer">
                <dgm:varLst>
                  <dgm:bulletEnabled val="1"/>
                </dgm:varLst>
                <dgm:choose name="casesForTxtDirLogic">
                  <dgm:if name="Name77" axis="self" ptType="node" func="posOdd" op="equ" val="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5"/>
                      <dgm:constr type="tMarg" refType="primFontSz" fact="0.5"/>
                      <dgm:constr type="bMarg" refType="primFontSz" fact="0.75"/>
                    </dgm:constrLst>
                  </dgm:if>
                  <dgm:else name="Name88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75"/>
                      <dgm:constr type="tMarg" refType="primFontSz" fact="0.75"/>
                      <dgm:constr type="bMarg" refType="primFontSz" fact="0.5"/>
                    </dgm:constrLst>
                  </dgm:else>
                </dgm:choose>
                <dgm:shape xmlns:r="http://schemas.openxmlformats.org/officeDocument/2006/relationships" type="rect" r:blip="">
                  <dgm:adjLst/>
                </dgm:shape>
                <dgm:presOf axis="des" ptType="node"/>
                <dgm:ruleLst>
                  <dgm:rule type="primFontSz" val="16" fact="NaN" max="NaN"/>
                </dgm:ruleLst>
              </dgm:layoutNode>
              <dgm:layoutNode name="L1TextContainer" styleLbl="alignNode1">
                <dgm:varLst>
                  <dgm:chMax val="1"/>
                  <dgm:chPref val="1"/>
                  <dgm:bulletEnabled val="1"/>
                </dgm:varLst>
                <dgm:alg type="tx">
                  <dgm:param type="txAnchorVert" val="mid"/>
                  <dgm:param type="parTxLTRAlign" val="l"/>
                  <dgm:param type="parTxRTLAlign" val="l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lMarg"/>
                  <dgm:constr type="rMarg" refType="primFontSz" fact="0.5"/>
                  <dgm:constr type="tMarg"/>
                  <dgm:constr type="bMarg"/>
                </dgm:constrLst>
                <dgm:ruleLst>
                  <dgm:rule type="primFontSz" val="20" fact="NaN" max="NaN"/>
                </dgm:ruleLst>
              </dgm:layoutNode>
              <dgm:layoutNode name="ConnectLine" styleLbl="sibTrans1D1">
                <dgm:alg type="sp"/>
                <dgm:shape xmlns:r="http://schemas.openxmlformats.org/officeDocument/2006/relationships" type="line" r:blip="">
                  <dgm:adjLst/>
                </dgm:shape>
                <dgm:presOf/>
                <dgm:constrLst/>
              </dgm:layoutNode>
              <dgm:layoutNode name="EmptyPlaceHolder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</dgm:layoutNode>
            <dgm:forEach name="Name28" axis="followSib" ptType="sibTrans" cnt="1">
              <dgm:layoutNode name="spaceBetweenRectangles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forEach>
          </dgm:forEach>
        </dgm:else>
      </dgm:choose>
    </dgm:layoutNode>
  </dgm:layoutNode>
  <dgm:extLst>
    <a:ext uri="{68A01E43-0DF5-4B5B-8FA6-DAF915123BFB}">
      <dgm1612:lstStyle xmlns:dgm1612="http://schemas.microsoft.com/office/drawing/2016/12/diagram">
        <a:lvl1pPr>
          <a:defRPr b="1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5F39162-F5FB-CB08-F716-D4631D99CF8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CAF7A6C-10E8-B79C-0D8D-98F257264E1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3D34FB-FDAC-4506-B2D4-C2BA6987FB7A}" type="datetimeFigureOut">
              <a:rPr lang="en-US" smtClean="0"/>
              <a:t>1/29/26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796BF0-C015-7A21-5859-6E86BDB8DDA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0EBFED-4BD9-1330-4844-EE6FE5E772F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ADA611-4EAA-4A01-BBDD-678D1ED579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1144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18EE7E4-D54F-C84B-87E1-BBB2915B82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9999" y="3610769"/>
            <a:ext cx="6072467" cy="313932"/>
          </a:xfrm>
        </p:spPr>
        <p:txBody>
          <a:bodyPr wrap="square">
            <a:noAutofit/>
          </a:bodyPr>
          <a:lstStyle>
            <a:lvl1pPr marL="0" indent="0" algn="l">
              <a:lnSpc>
                <a:spcPct val="85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6F5CBE1F-A3A9-C8EF-5236-9185501DCB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1773238"/>
            <a:ext cx="6072467" cy="1569660"/>
          </a:xfrm>
        </p:spPr>
        <p:txBody>
          <a:bodyPr wrap="square" anchor="t">
            <a:noAutofit/>
          </a:bodyPr>
          <a:lstStyle>
            <a:lvl1pPr>
              <a:lnSpc>
                <a:spcPct val="85000"/>
              </a:lnSpc>
              <a:defRPr sz="6000" spc="-3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pic>
        <p:nvPicPr>
          <p:cNvPr id="9" name="Picture 11">
            <a:extLst>
              <a:ext uri="{FF2B5EF4-FFF2-40B4-BE49-F238E27FC236}">
                <a16:creationId xmlns:a16="http://schemas.microsoft.com/office/drawing/2014/main" id="{1BAE27B9-F6D5-04D1-0B1E-699E1606E9C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540000" y="540000"/>
            <a:ext cx="1939540" cy="53987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1C925CF-1EB9-4ED1-193F-EBD983DDDCB0}"/>
              </a:ext>
            </a:extLst>
          </p:cNvPr>
          <p:cNvSpPr txBox="1"/>
          <p:nvPr userDrawn="1"/>
        </p:nvSpPr>
        <p:spPr>
          <a:xfrm>
            <a:off x="540000" y="6102556"/>
            <a:ext cx="199368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b="1" dirty="0">
                <a:solidFill>
                  <a:schemeClr val="bg1"/>
                </a:solidFill>
              </a:rPr>
              <a:t>Audit / Tax / Advisory</a:t>
            </a:r>
            <a:endParaRPr lang="en-GB" sz="1400" b="1" dirty="0">
              <a:solidFill>
                <a:schemeClr val="bg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3214604-CE95-288C-3313-38B5B1824AE4}"/>
              </a:ext>
            </a:extLst>
          </p:cNvPr>
          <p:cNvSpPr txBox="1"/>
          <p:nvPr userDrawn="1"/>
        </p:nvSpPr>
        <p:spPr>
          <a:xfrm>
            <a:off x="8430819" y="6102556"/>
            <a:ext cx="3221181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r"/>
            <a:r>
              <a:rPr lang="en-US" sz="1400" b="1" dirty="0">
                <a:solidFill>
                  <a:schemeClr val="bg1"/>
                </a:solidFill>
                <a:effectLst/>
              </a:rPr>
              <a:t>Smart decisions. Lasting value.</a:t>
            </a:r>
            <a:endParaRPr lang="en-GB" sz="1400" b="1" dirty="0">
              <a:solidFill>
                <a:schemeClr val="bg1"/>
              </a:solidFill>
              <a:effectLst/>
            </a:endParaRP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539C6386-E15A-3DD5-9F25-7F58C51227B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62370" y="4805473"/>
            <a:ext cx="6050096" cy="276999"/>
          </a:xfrm>
        </p:spPr>
        <p:txBody>
          <a:bodyPr wrap="square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b="0" i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Name:</a:t>
            </a:r>
            <a:endParaRPr lang="en-GB" dirty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3C3E1DEF-592F-4E60-64CF-0AA82EA2E3C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50712" y="5274080"/>
            <a:ext cx="6061754" cy="276999"/>
          </a:xfrm>
        </p:spPr>
        <p:txBody>
          <a:bodyPr wrap="square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b="0" i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Date: Month Day Year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7169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dar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18EE7E4-D54F-C84B-87E1-BBB2915B82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9999" y="3610769"/>
            <a:ext cx="6072467" cy="313932"/>
          </a:xfrm>
        </p:spPr>
        <p:txBody>
          <a:bodyPr wrap="square">
            <a:noAutofit/>
          </a:bodyPr>
          <a:lstStyle>
            <a:lvl1pPr marL="0" indent="0" algn="l">
              <a:lnSpc>
                <a:spcPct val="85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6F5CBE1F-A3A9-C8EF-5236-9185501DCB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1773238"/>
            <a:ext cx="6072467" cy="1569660"/>
          </a:xfrm>
        </p:spPr>
        <p:txBody>
          <a:bodyPr wrap="square" anchor="t">
            <a:noAutofit/>
          </a:bodyPr>
          <a:lstStyle>
            <a:lvl1pPr>
              <a:lnSpc>
                <a:spcPct val="85000"/>
              </a:lnSpc>
              <a:defRPr sz="6000" spc="-3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pic>
        <p:nvPicPr>
          <p:cNvPr id="9" name="Picture 11">
            <a:extLst>
              <a:ext uri="{FF2B5EF4-FFF2-40B4-BE49-F238E27FC236}">
                <a16:creationId xmlns:a16="http://schemas.microsoft.com/office/drawing/2014/main" id="{1BAE27B9-F6D5-04D1-0B1E-699E1606E9C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540000" y="540000"/>
            <a:ext cx="1939540" cy="53987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1C925CF-1EB9-4ED1-193F-EBD983DDDCB0}"/>
              </a:ext>
            </a:extLst>
          </p:cNvPr>
          <p:cNvSpPr txBox="1"/>
          <p:nvPr userDrawn="1"/>
        </p:nvSpPr>
        <p:spPr>
          <a:xfrm>
            <a:off x="540000" y="6102556"/>
            <a:ext cx="199368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b="1" dirty="0">
                <a:solidFill>
                  <a:schemeClr val="bg1"/>
                </a:solidFill>
              </a:rPr>
              <a:t>Audit / Tax / Advisory</a:t>
            </a:r>
            <a:endParaRPr lang="en-GB" sz="1400" b="1" dirty="0">
              <a:solidFill>
                <a:schemeClr val="bg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3214604-CE95-288C-3313-38B5B1824AE4}"/>
              </a:ext>
            </a:extLst>
          </p:cNvPr>
          <p:cNvSpPr txBox="1"/>
          <p:nvPr userDrawn="1"/>
        </p:nvSpPr>
        <p:spPr>
          <a:xfrm>
            <a:off x="8430819" y="6102556"/>
            <a:ext cx="3221181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r"/>
            <a:r>
              <a:rPr lang="en-US" sz="1400" b="1" dirty="0">
                <a:solidFill>
                  <a:schemeClr val="bg1"/>
                </a:solidFill>
                <a:effectLst/>
              </a:rPr>
              <a:t>Smart decisions. Lasting value.</a:t>
            </a:r>
            <a:endParaRPr lang="en-GB" sz="1400" b="1" dirty="0">
              <a:solidFill>
                <a:schemeClr val="bg1"/>
              </a:solidFill>
              <a:effectLst/>
            </a:endParaRP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539C6386-E15A-3DD5-9F25-7F58C51227B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62370" y="4805473"/>
            <a:ext cx="6050096" cy="276999"/>
          </a:xfrm>
        </p:spPr>
        <p:txBody>
          <a:bodyPr wrap="square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b="0" i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Name:</a:t>
            </a:r>
            <a:endParaRPr lang="en-GB" dirty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3C3E1DEF-592F-4E60-64CF-0AA82EA2E3C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50712" y="5274080"/>
            <a:ext cx="6061754" cy="276999"/>
          </a:xfrm>
        </p:spPr>
        <p:txBody>
          <a:bodyPr wrap="square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b="0" i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Date: Month Day Year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9159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: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 person walking on a road&#10;&#10;AI-generated content may be incorrect.">
            <a:extLst>
              <a:ext uri="{FF2B5EF4-FFF2-40B4-BE49-F238E27FC236}">
                <a16:creationId xmlns:a16="http://schemas.microsoft.com/office/drawing/2014/main" id="{2DCBEC69-67FD-F882-F0D2-44234A6E7F3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350" y="0"/>
            <a:ext cx="12179302" cy="6858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6D397F0-01AB-E016-F92A-9D472D6C88B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948" y="0"/>
            <a:ext cx="12192000" cy="68580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518EE7E4-D54F-C84B-87E1-BBB2915B82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9999" y="3610769"/>
            <a:ext cx="6072467" cy="313932"/>
          </a:xfrm>
        </p:spPr>
        <p:txBody>
          <a:bodyPr wrap="square">
            <a:noAutofit/>
          </a:bodyPr>
          <a:lstStyle>
            <a:lvl1pPr marL="0" indent="0" algn="l">
              <a:lnSpc>
                <a:spcPct val="85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6F5CBE1F-A3A9-C8EF-5236-9185501DCB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1773238"/>
            <a:ext cx="6072467" cy="1569660"/>
          </a:xfrm>
        </p:spPr>
        <p:txBody>
          <a:bodyPr wrap="square" anchor="t">
            <a:noAutofit/>
          </a:bodyPr>
          <a:lstStyle>
            <a:lvl1pPr>
              <a:lnSpc>
                <a:spcPct val="85000"/>
              </a:lnSpc>
              <a:defRPr sz="6000" spc="-3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pic>
        <p:nvPicPr>
          <p:cNvPr id="9" name="Picture 11">
            <a:extLst>
              <a:ext uri="{FF2B5EF4-FFF2-40B4-BE49-F238E27FC236}">
                <a16:creationId xmlns:a16="http://schemas.microsoft.com/office/drawing/2014/main" id="{1BAE27B9-F6D5-04D1-0B1E-699E1606E9C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540000" y="540000"/>
            <a:ext cx="1939540" cy="53987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1C925CF-1EB9-4ED1-193F-EBD983DDDCB0}"/>
              </a:ext>
            </a:extLst>
          </p:cNvPr>
          <p:cNvSpPr txBox="1"/>
          <p:nvPr userDrawn="1"/>
        </p:nvSpPr>
        <p:spPr>
          <a:xfrm>
            <a:off x="540000" y="6102556"/>
            <a:ext cx="199368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b="1" dirty="0">
                <a:solidFill>
                  <a:schemeClr val="bg1"/>
                </a:solidFill>
              </a:rPr>
              <a:t>Audit / Tax / Advisory</a:t>
            </a:r>
            <a:endParaRPr lang="en-GB" sz="1400" b="1" dirty="0">
              <a:solidFill>
                <a:schemeClr val="bg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3214604-CE95-288C-3313-38B5B1824AE4}"/>
              </a:ext>
            </a:extLst>
          </p:cNvPr>
          <p:cNvSpPr txBox="1"/>
          <p:nvPr userDrawn="1"/>
        </p:nvSpPr>
        <p:spPr>
          <a:xfrm>
            <a:off x="8430819" y="6102556"/>
            <a:ext cx="3221181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r"/>
            <a:r>
              <a:rPr lang="en-US" sz="1400" b="1" dirty="0">
                <a:solidFill>
                  <a:schemeClr val="bg1"/>
                </a:solidFill>
                <a:effectLst/>
              </a:rPr>
              <a:t>Smart decisions. Lasting value.</a:t>
            </a:r>
            <a:endParaRPr lang="en-GB" sz="1400" b="1" dirty="0">
              <a:solidFill>
                <a:schemeClr val="bg1"/>
              </a:solidFill>
              <a:effectLst/>
            </a:endParaRP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539C6386-E15A-3DD5-9F25-7F58C51227B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62370" y="4805473"/>
            <a:ext cx="6050096" cy="276999"/>
          </a:xfrm>
        </p:spPr>
        <p:txBody>
          <a:bodyPr wrap="square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b="0" i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Name:</a:t>
            </a:r>
            <a:endParaRPr lang="en-GB" dirty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3C3E1DEF-592F-4E60-64CF-0AA82EA2E3C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50712" y="5274080"/>
            <a:ext cx="6061754" cy="276999"/>
          </a:xfrm>
        </p:spPr>
        <p:txBody>
          <a:bodyPr wrap="square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b="0" i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Date: Month Day Year</a:t>
            </a:r>
            <a:endParaRPr lang="en-GB" dirty="0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8D75FAE-9C7B-E60E-D9B9-AD430FBF8CF5}"/>
              </a:ext>
            </a:extLst>
          </p:cNvPr>
          <p:cNvGrpSpPr/>
          <p:nvPr userDrawn="1"/>
        </p:nvGrpSpPr>
        <p:grpSpPr>
          <a:xfrm>
            <a:off x="6612466" y="-3377"/>
            <a:ext cx="4546602" cy="1436291"/>
            <a:chOff x="1473793" y="0"/>
            <a:chExt cx="6250120" cy="1436291"/>
          </a:xfrm>
          <a:solidFill>
            <a:schemeClr val="accent6"/>
          </a:solidFill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B9ED71D0-2915-A383-2655-0F96929F0173}"/>
                </a:ext>
              </a:extLst>
            </p:cNvPr>
            <p:cNvSpPr txBox="1"/>
            <p:nvPr/>
          </p:nvSpPr>
          <p:spPr>
            <a:xfrm>
              <a:off x="1473793" y="0"/>
              <a:ext cx="6250120" cy="30777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i="1" dirty="0">
                  <a:solidFill>
                    <a:schemeClr val="bg1"/>
                  </a:solidFill>
                </a:rPr>
                <a:t>Delete this box before presentation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7BBD709D-A4A5-5464-135D-9834CD0114C6}"/>
                </a:ext>
              </a:extLst>
            </p:cNvPr>
            <p:cNvSpPr txBox="1"/>
            <p:nvPr/>
          </p:nvSpPr>
          <p:spPr>
            <a:xfrm>
              <a:off x="1473793" y="307777"/>
              <a:ext cx="6250120" cy="1128514"/>
            </a:xfrm>
            <a:prstGeom prst="rect">
              <a:avLst/>
            </a:prstGeom>
            <a:grpFill/>
          </p:spPr>
          <p:txBody>
            <a:bodyPr wrap="square" bIns="91440" numCol="1" spcCol="182880" rtlCol="0">
              <a:spAutoFit/>
            </a:bodyPr>
            <a:lstStyle/>
            <a:p>
              <a:pPr>
                <a:spcBef>
                  <a:spcPts val="600"/>
                </a:spcBef>
              </a:pPr>
              <a:r>
                <a:rPr lang="en-US" sz="800" b="1" i="1" dirty="0">
                  <a:solidFill>
                    <a:schemeClr val="bg1"/>
                  </a:solidFill>
                </a:rPr>
                <a:t>How to insert a photo behind the SmartPath:</a:t>
              </a:r>
            </a:p>
            <a:p>
              <a:pPr marL="112713" indent="-112713">
                <a:spcBef>
                  <a:spcPts val="200"/>
                </a:spcBef>
                <a:buFont typeface="Arial" panose="020B0604020202020204" pitchFamily="34" charset="0"/>
                <a:buChar char="•"/>
              </a:pPr>
              <a:r>
                <a:rPr lang="en-US" sz="800" b="1" i="1" dirty="0">
                  <a:solidFill>
                    <a:schemeClr val="bg1"/>
                  </a:solidFill>
                </a:rPr>
                <a:t>Open Slide Master: </a:t>
              </a:r>
              <a:r>
                <a:rPr lang="en-US" sz="800" i="1" dirty="0">
                  <a:solidFill>
                    <a:schemeClr val="bg1"/>
                  </a:solidFill>
                </a:rPr>
                <a:t>Go to the PowerPoint ribbon and click View → Slide Master.</a:t>
              </a:r>
            </a:p>
            <a:p>
              <a:pPr marL="112713" indent="-112713">
                <a:spcBef>
                  <a:spcPts val="200"/>
                </a:spcBef>
                <a:buFont typeface="Arial" panose="020B0604020202020204" pitchFamily="34" charset="0"/>
                <a:buChar char="•"/>
              </a:pPr>
              <a:r>
                <a:rPr lang="en-US" sz="800" b="1" i="1" dirty="0">
                  <a:solidFill>
                    <a:schemeClr val="bg1"/>
                  </a:solidFill>
                </a:rPr>
                <a:t>Insert the photo:</a:t>
              </a:r>
              <a:r>
                <a:rPr lang="en-US" sz="800" b="1" dirty="0">
                  <a:solidFill>
                    <a:schemeClr val="bg1"/>
                  </a:solidFill>
                </a:rPr>
                <a:t> </a:t>
              </a:r>
              <a:r>
                <a:rPr lang="en-US" sz="800" i="1" dirty="0">
                  <a:solidFill>
                    <a:schemeClr val="bg1"/>
                  </a:solidFill>
                </a:rPr>
                <a:t>Click Insert → Pictures, then choose your photo.</a:t>
              </a:r>
            </a:p>
            <a:p>
              <a:pPr marL="112713" indent="-112713">
                <a:spcBef>
                  <a:spcPts val="200"/>
                </a:spcBef>
                <a:buFont typeface="Arial" panose="020B0604020202020204" pitchFamily="34" charset="0"/>
                <a:buChar char="•"/>
              </a:pPr>
              <a:r>
                <a:rPr lang="en-US" sz="800" b="1" i="1" dirty="0">
                  <a:solidFill>
                    <a:schemeClr val="bg1"/>
                  </a:solidFill>
                </a:rPr>
                <a:t>Position the photo: </a:t>
              </a:r>
              <a:r>
                <a:rPr lang="en-US" sz="800" i="1" dirty="0">
                  <a:solidFill>
                    <a:schemeClr val="bg1"/>
                  </a:solidFill>
                </a:rPr>
                <a:t>Click the photo. In the top menu, select Picture Format → Align → Right. To adjust the photo, click Crop and move or resize it as needed.</a:t>
              </a:r>
            </a:p>
            <a:p>
              <a:pPr marL="112713" indent="-112713">
                <a:spcBef>
                  <a:spcPts val="200"/>
                </a:spcBef>
                <a:buFont typeface="Arial" panose="020B0604020202020204" pitchFamily="34" charset="0"/>
                <a:buChar char="•"/>
              </a:pPr>
              <a:r>
                <a:rPr lang="en-US" sz="800" b="1" i="1" dirty="0">
                  <a:solidFill>
                    <a:schemeClr val="bg1"/>
                  </a:solidFill>
                </a:rPr>
                <a:t>Send the picture behind the SmartPath: </a:t>
              </a:r>
              <a:r>
                <a:rPr lang="en-US" sz="800" i="1" dirty="0">
                  <a:solidFill>
                    <a:schemeClr val="bg1"/>
                  </a:solidFill>
                </a:rPr>
                <a:t>Right-click the photo and select Send to Back.</a:t>
              </a:r>
            </a:p>
            <a:p>
              <a:pPr marL="112713" indent="-112713">
                <a:spcBef>
                  <a:spcPts val="200"/>
                </a:spcBef>
                <a:buFont typeface="Arial" panose="020B0604020202020204" pitchFamily="34" charset="0"/>
                <a:buChar char="•"/>
              </a:pPr>
              <a:r>
                <a:rPr lang="en-US" sz="800" b="1" i="1" dirty="0">
                  <a:solidFill>
                    <a:schemeClr val="bg1"/>
                  </a:solidFill>
                </a:rPr>
                <a:t>Return to Normal View: </a:t>
              </a:r>
              <a:r>
                <a:rPr lang="en-US" sz="800" i="1" dirty="0">
                  <a:solidFill>
                    <a:schemeClr val="bg1"/>
                  </a:solidFill>
                </a:rPr>
                <a:t>Click View → Normal.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72183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: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BC55D-A0B3-5CF0-A86D-BC638B1AB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7686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: Title and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BC55D-A0B3-5CF0-A86D-BC638B1AB0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872" y="535575"/>
            <a:ext cx="11112255" cy="443198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A0814D-7077-3A75-389E-CAEA752FD15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39872" y="1144973"/>
            <a:ext cx="11112254" cy="276999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Click to edit Master subtitle</a:t>
            </a:r>
          </a:p>
        </p:txBody>
      </p:sp>
    </p:spTree>
    <p:extLst>
      <p:ext uri="{BB962C8B-B14F-4D97-AF65-F5344CB8AC3E}">
        <p14:creationId xmlns:p14="http://schemas.microsoft.com/office/powerpoint/2010/main" val="124172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: Title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5074D9-38FE-2A5E-1BC1-A2BA6065B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D08B93-5D8F-B2F9-D4D7-5265D92D10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97411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: Title +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7B8FB-189E-7C73-1E17-482642E3A4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872" y="535575"/>
            <a:ext cx="11112255" cy="88639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D44AA0-15C7-2627-0169-3DF1141C8A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9870" y="1649511"/>
            <a:ext cx="5323800" cy="441058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485612-A678-46B2-4C61-ACAC5A12FB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28330" y="1649511"/>
            <a:ext cx="5323800" cy="44105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62891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: Titl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5">
            <a:extLst>
              <a:ext uri="{FF2B5EF4-FFF2-40B4-BE49-F238E27FC236}">
                <a16:creationId xmlns:a16="http://schemas.microsoft.com/office/drawing/2014/main" id="{E7BDF334-3C56-CD70-E5BD-C1889DD18EA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463872" y="0"/>
            <a:ext cx="4728127" cy="6858000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C7B8FB-189E-7C73-1E17-482642E3A4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874" y="535575"/>
            <a:ext cx="6466800" cy="88639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D44AA0-15C7-2627-0169-3DF1141C8A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9872" y="1650573"/>
            <a:ext cx="6466801" cy="44105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FAFD834-3AD3-4502-1B09-FD9DC4637D2C}"/>
              </a:ext>
            </a:extLst>
          </p:cNvPr>
          <p:cNvSpPr txBox="1"/>
          <p:nvPr userDrawn="1"/>
        </p:nvSpPr>
        <p:spPr>
          <a:xfrm>
            <a:off x="11294548" y="6368258"/>
            <a:ext cx="357579" cy="15388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1B3F974E-D158-314D-B206-D21A102C6EE9}" type="slidenum">
              <a:rPr lang="en-GB" sz="1000" smtClean="0">
                <a:solidFill>
                  <a:schemeClr val="tx2"/>
                </a:solidFill>
              </a:rPr>
              <a:pPr algn="r"/>
              <a:t>‹#›</a:t>
            </a:fld>
            <a:endParaRPr lang="en-GB" sz="1000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271316-A739-CD83-8427-8BC4CE273BD2}"/>
              </a:ext>
            </a:extLst>
          </p:cNvPr>
          <p:cNvSpPr txBox="1"/>
          <p:nvPr userDrawn="1"/>
        </p:nvSpPr>
        <p:spPr>
          <a:xfrm>
            <a:off x="5908062" y="6399036"/>
            <a:ext cx="5322928" cy="9233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sz="600" dirty="0"/>
              <a:t>© &lt;Current Year&gt; &lt;Member Firm Legal Name&gt;</a:t>
            </a:r>
          </a:p>
        </p:txBody>
      </p:sp>
    </p:spTree>
    <p:extLst>
      <p:ext uri="{BB962C8B-B14F-4D97-AF65-F5344CB8AC3E}">
        <p14:creationId xmlns:p14="http://schemas.microsoft.com/office/powerpoint/2010/main" val="2409272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: Title + smal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5">
            <a:extLst>
              <a:ext uri="{FF2B5EF4-FFF2-40B4-BE49-F238E27FC236}">
                <a16:creationId xmlns:a16="http://schemas.microsoft.com/office/drawing/2014/main" id="{E7BDF334-3C56-CD70-E5BD-C1889DD18EA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463873" y="1650573"/>
            <a:ext cx="4188254" cy="4410582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C7B8FB-189E-7C73-1E17-482642E3A4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873" y="535575"/>
            <a:ext cx="11112253" cy="88639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D44AA0-15C7-2627-0169-3DF1141C8A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9872" y="1650573"/>
            <a:ext cx="6466801" cy="44105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2873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: Title + content +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7B8FB-189E-7C73-1E17-482642E3A4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873" y="535575"/>
            <a:ext cx="11112254" cy="88639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D44AA0-15C7-2627-0169-3DF1141C8A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9872" y="1649523"/>
            <a:ext cx="3968401" cy="440689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4" name="Chart Placeholder 4">
            <a:extLst>
              <a:ext uri="{FF2B5EF4-FFF2-40B4-BE49-F238E27FC236}">
                <a16:creationId xmlns:a16="http://schemas.microsoft.com/office/drawing/2014/main" id="{ADB83755-7A6D-C21A-1640-E764B96F78D5}"/>
              </a:ext>
            </a:extLst>
          </p:cNvPr>
          <p:cNvSpPr>
            <a:spLocks noGrp="1"/>
          </p:cNvSpPr>
          <p:nvPr>
            <p:ph type="chart" sz="quarter" idx="16"/>
          </p:nvPr>
        </p:nvSpPr>
        <p:spPr>
          <a:xfrm>
            <a:off x="4967863" y="1645803"/>
            <a:ext cx="6684264" cy="4410582"/>
          </a:xfrm>
        </p:spPr>
        <p:txBody>
          <a:bodyPr/>
          <a:lstStyle/>
          <a:p>
            <a:r>
              <a:rPr lang="en-US"/>
              <a:t>Click icon to add chart</a:t>
            </a:r>
          </a:p>
        </p:txBody>
      </p:sp>
    </p:spTree>
    <p:extLst>
      <p:ext uri="{BB962C8B-B14F-4D97-AF65-F5344CB8AC3E}">
        <p14:creationId xmlns:p14="http://schemas.microsoft.com/office/powerpoint/2010/main" val="26863254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: Title +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7B8FB-189E-7C73-1E17-482642E3A4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873" y="535575"/>
            <a:ext cx="11112254" cy="88639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5" name="Table Placeholder 4">
            <a:extLst>
              <a:ext uri="{FF2B5EF4-FFF2-40B4-BE49-F238E27FC236}">
                <a16:creationId xmlns:a16="http://schemas.microsoft.com/office/drawing/2014/main" id="{DD74C7A2-5B81-F250-CA04-A71735073B7A}"/>
              </a:ext>
            </a:extLst>
          </p:cNvPr>
          <p:cNvSpPr>
            <a:spLocks noGrp="1"/>
          </p:cNvSpPr>
          <p:nvPr>
            <p:ph type="tbl" sz="quarter" idx="15"/>
          </p:nvPr>
        </p:nvSpPr>
        <p:spPr>
          <a:xfrm>
            <a:off x="539872" y="1649510"/>
            <a:ext cx="11112255" cy="4410582"/>
          </a:xfrm>
        </p:spPr>
        <p:txBody>
          <a:bodyPr/>
          <a:lstStyle/>
          <a:p>
            <a:r>
              <a:rPr lang="en-US"/>
              <a:t>Click icon to add table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84554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: Bold statem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3B1F6C-FCBA-9FFD-A5A2-7BF824D0CEA2}"/>
              </a:ext>
            </a:extLst>
          </p:cNvPr>
          <p:cNvSpPr txBox="1"/>
          <p:nvPr userDrawn="1"/>
        </p:nvSpPr>
        <p:spPr>
          <a:xfrm>
            <a:off x="5908062" y="6399036"/>
            <a:ext cx="5322928" cy="9233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sz="600" dirty="0"/>
              <a:t>© &lt;Current Year&gt; &lt;Member Firm Legal Name&gt;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86C666A-E33B-6D16-433B-75AD141DEA30}"/>
              </a:ext>
            </a:extLst>
          </p:cNvPr>
          <p:cNvSpPr txBox="1"/>
          <p:nvPr userDrawn="1"/>
        </p:nvSpPr>
        <p:spPr>
          <a:xfrm>
            <a:off x="11294548" y="6368258"/>
            <a:ext cx="357579" cy="15388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1B3F974E-D158-314D-B206-D21A102C6EE9}" type="slidenum">
              <a:rPr lang="en-GB" sz="1000" smtClean="0">
                <a:solidFill>
                  <a:schemeClr val="tx2"/>
                </a:solidFill>
              </a:rPr>
              <a:pPr algn="r"/>
              <a:t>‹#›</a:t>
            </a:fld>
            <a:endParaRPr lang="en-GB" sz="1000" dirty="0">
              <a:solidFill>
                <a:schemeClr val="tx2"/>
              </a:solidFill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B2B1ED0F-DED7-4724-8264-18A498CB82B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39871" y="3055052"/>
            <a:ext cx="9696329" cy="747897"/>
          </a:xfrm>
        </p:spPr>
        <p:txBody>
          <a:bodyPr wrap="square" anchor="ctr">
            <a:noAutofit/>
          </a:bodyPr>
          <a:lstStyle>
            <a:lvl1pPr marL="0" indent="0">
              <a:buNone/>
              <a:defRPr sz="5400" b="1" spc="-15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380537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40266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 slide: Title only dar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784AF7-C0A0-465A-D1D6-78DCFDE38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72780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: Title and subtitle dar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784AF7-C0A0-465A-D1D6-78DCFDE380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872" y="535575"/>
            <a:ext cx="11112255" cy="443198"/>
          </a:xfrm>
        </p:spPr>
        <p:txBody>
          <a:bodyPr>
            <a:sp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D60D1B-E0BF-5A57-5FEE-B615F2BC999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39872" y="1144973"/>
            <a:ext cx="11112254" cy="276999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Click to edit Master subtitle</a:t>
            </a:r>
          </a:p>
        </p:txBody>
      </p:sp>
    </p:spTree>
    <p:extLst>
      <p:ext uri="{BB962C8B-B14F-4D97-AF65-F5344CB8AC3E}">
        <p14:creationId xmlns:p14="http://schemas.microsoft.com/office/powerpoint/2010/main" val="23264908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: Title + content dar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5074D9-38FE-2A5E-1BC1-A2BA6065B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D08B93-5D8F-B2F9-D4D7-5265D92D10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808555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: Title + 2 content dar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7B8FB-189E-7C73-1E17-482642E3A4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872" y="535575"/>
            <a:ext cx="11112255" cy="88639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D44AA0-15C7-2627-0169-3DF1141C8A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9872" y="1649511"/>
            <a:ext cx="5323800" cy="44105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485612-A678-46B2-4C61-ACAC5A12FB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28327" y="1649511"/>
            <a:ext cx="5323800" cy="44105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0292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: Title + image dar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7B8FB-189E-7C73-1E17-482642E3A4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872" y="535575"/>
            <a:ext cx="6466802" cy="88639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D44AA0-15C7-2627-0169-3DF1141C8A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9872" y="1650573"/>
            <a:ext cx="6466802" cy="44105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Picture Placeholder 5">
            <a:extLst>
              <a:ext uri="{FF2B5EF4-FFF2-40B4-BE49-F238E27FC236}">
                <a16:creationId xmlns:a16="http://schemas.microsoft.com/office/drawing/2014/main" id="{9DFF79AA-487C-1CBF-3904-E82DD8E2961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463872" y="0"/>
            <a:ext cx="4728128" cy="685800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614577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: Title + small image dar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7B8FB-189E-7C73-1E17-482642E3A4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871" y="535575"/>
            <a:ext cx="11112255" cy="88639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D44AA0-15C7-2627-0169-3DF1141C8A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9872" y="1650573"/>
            <a:ext cx="6466802" cy="44105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Picture Placeholder 5">
            <a:extLst>
              <a:ext uri="{FF2B5EF4-FFF2-40B4-BE49-F238E27FC236}">
                <a16:creationId xmlns:a16="http://schemas.microsoft.com/office/drawing/2014/main" id="{9DFF79AA-487C-1CBF-3904-E82DD8E2961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463872" y="1650573"/>
            <a:ext cx="4188255" cy="4410582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89908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: Title + content + chart dar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7B8FB-189E-7C73-1E17-482642E3A4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873" y="535575"/>
            <a:ext cx="11112254" cy="88639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D44AA0-15C7-2627-0169-3DF1141C8A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9871" y="1649525"/>
            <a:ext cx="3968401" cy="4406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Chart Placeholder 4">
            <a:extLst>
              <a:ext uri="{FF2B5EF4-FFF2-40B4-BE49-F238E27FC236}">
                <a16:creationId xmlns:a16="http://schemas.microsoft.com/office/drawing/2014/main" id="{738426E9-65B1-133E-73FE-3A5D79FB69F9}"/>
              </a:ext>
            </a:extLst>
          </p:cNvPr>
          <p:cNvSpPr>
            <a:spLocks noGrp="1"/>
          </p:cNvSpPr>
          <p:nvPr>
            <p:ph type="chart" sz="quarter" idx="16"/>
          </p:nvPr>
        </p:nvSpPr>
        <p:spPr>
          <a:xfrm>
            <a:off x="4967863" y="1645803"/>
            <a:ext cx="6684264" cy="4410582"/>
          </a:xfrm>
        </p:spPr>
        <p:txBody>
          <a:bodyPr/>
          <a:lstStyle/>
          <a:p>
            <a:r>
              <a:rPr lang="en-US"/>
              <a:t>Click icon to add chart</a:t>
            </a:r>
          </a:p>
        </p:txBody>
      </p:sp>
    </p:spTree>
    <p:extLst>
      <p:ext uri="{BB962C8B-B14F-4D97-AF65-F5344CB8AC3E}">
        <p14:creationId xmlns:p14="http://schemas.microsoft.com/office/powerpoint/2010/main" val="35740189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: Title + table dar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7B8FB-189E-7C73-1E17-482642E3A4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873" y="535575"/>
            <a:ext cx="11112254" cy="88639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7" name="Table Placeholder 4">
            <a:extLst>
              <a:ext uri="{FF2B5EF4-FFF2-40B4-BE49-F238E27FC236}">
                <a16:creationId xmlns:a16="http://schemas.microsoft.com/office/drawing/2014/main" id="{EF64836D-BC8F-EC27-6CB7-733A2AE10C88}"/>
              </a:ext>
            </a:extLst>
          </p:cNvPr>
          <p:cNvSpPr>
            <a:spLocks noGrp="1"/>
          </p:cNvSpPr>
          <p:nvPr>
            <p:ph type="tbl" sz="quarter" idx="15"/>
          </p:nvPr>
        </p:nvSpPr>
        <p:spPr>
          <a:xfrm>
            <a:off x="539871" y="1649513"/>
            <a:ext cx="11112256" cy="4410583"/>
          </a:xfrm>
        </p:spPr>
        <p:txBody>
          <a:bodyPr/>
          <a:lstStyle/>
          <a:p>
            <a:r>
              <a:rPr lang="en-US"/>
              <a:t>Click icon to add table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61844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: Bold statement dar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3B1F6C-FCBA-9FFD-A5A2-7BF824D0CEA2}"/>
              </a:ext>
            </a:extLst>
          </p:cNvPr>
          <p:cNvSpPr txBox="1"/>
          <p:nvPr userDrawn="1"/>
        </p:nvSpPr>
        <p:spPr>
          <a:xfrm>
            <a:off x="5908062" y="6399036"/>
            <a:ext cx="5322928" cy="9233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sz="600" dirty="0"/>
              <a:t>© &lt;Current Year&gt; &lt;Member Firm Legal Name&gt;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86C666A-E33B-6D16-433B-75AD141DEA30}"/>
              </a:ext>
            </a:extLst>
          </p:cNvPr>
          <p:cNvSpPr txBox="1"/>
          <p:nvPr userDrawn="1"/>
        </p:nvSpPr>
        <p:spPr>
          <a:xfrm>
            <a:off x="11294548" y="6368258"/>
            <a:ext cx="357579" cy="15388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1B3F974E-D158-314D-B206-D21A102C6EE9}" type="slidenum">
              <a:rPr lang="en-GB" sz="1000" smtClean="0">
                <a:solidFill>
                  <a:schemeClr val="tx2"/>
                </a:solidFill>
              </a:rPr>
              <a:pPr algn="r"/>
              <a:t>‹#›</a:t>
            </a:fld>
            <a:endParaRPr lang="en-GB" sz="1000" dirty="0">
              <a:solidFill>
                <a:schemeClr val="tx2"/>
              </a:solidFill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B2B1ED0F-DED7-4724-8264-18A498CB82B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39871" y="3055052"/>
            <a:ext cx="9696329" cy="747897"/>
          </a:xfrm>
        </p:spPr>
        <p:txBody>
          <a:bodyPr wrap="square" anchor="ctr">
            <a:noAutofit/>
          </a:bodyPr>
          <a:lstStyle>
            <a:lvl1pPr marL="0" indent="0">
              <a:buNone/>
              <a:defRPr sz="5400" b="1" spc="-15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419302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layout dar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250025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339B9A5D-A4C2-8E96-F77A-9728626CD16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6000" y="1851181"/>
            <a:ext cx="10800000" cy="1088015"/>
          </a:xfrm>
        </p:spPr>
        <p:txBody>
          <a:bodyPr>
            <a:noAutofit/>
          </a:bodyPr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Section Break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34063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 dar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339B9A5D-A4C2-8E96-F77A-9728626CD16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6000" y="1851181"/>
            <a:ext cx="10800000" cy="1088015"/>
          </a:xfrm>
        </p:spPr>
        <p:txBody>
          <a:bodyPr>
            <a:noAutofit/>
          </a:bodyPr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Section Break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32316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slide: Thank You SmartPath Indigo + Amb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927248-09B1-549A-AF35-BBE9E02B005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2628899"/>
            <a:ext cx="7572256" cy="1002943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>
              <a:lnSpc>
                <a:spcPts val="6200"/>
              </a:lnSpc>
              <a:defRPr sz="5400" b="1" i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Thank you</a:t>
            </a:r>
            <a:endParaRPr lang="en-GB" dirty="0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4FE43000-E3E9-1610-8C9B-A4373229DDC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40000" y="3827640"/>
            <a:ext cx="2308880" cy="213818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Clr>
                <a:schemeClr val="tx1"/>
              </a:buClr>
              <a:buNone/>
              <a:defRPr sz="1800">
                <a:solidFill>
                  <a:srgbClr val="FFFFFF"/>
                </a:solidFill>
              </a:defRPr>
            </a:lvl1pPr>
            <a:lvl2pPr>
              <a:buClr>
                <a:schemeClr val="tx1"/>
              </a:buClr>
              <a:defRPr>
                <a:solidFill>
                  <a:srgbClr val="FFFFFF"/>
                </a:solidFill>
              </a:defRPr>
            </a:lvl2pPr>
            <a:lvl3pPr>
              <a:buClr>
                <a:schemeClr val="tx1"/>
              </a:buClr>
              <a:defRPr>
                <a:solidFill>
                  <a:srgbClr val="FFFFFF"/>
                </a:solidFill>
              </a:defRPr>
            </a:lvl3pPr>
            <a:lvl4pPr>
              <a:buClr>
                <a:schemeClr val="tx1"/>
              </a:buClr>
              <a:defRPr>
                <a:solidFill>
                  <a:srgbClr val="FFFFFF"/>
                </a:solidFill>
              </a:defRPr>
            </a:lvl4pPr>
            <a:lvl5pPr>
              <a:buClr>
                <a:schemeClr val="tx1"/>
              </a:buCl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add presenters name and contact information.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507254-A72A-53CE-B97C-C33D57678CC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171688" y="3827640"/>
            <a:ext cx="2308880" cy="213818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Clr>
                <a:schemeClr val="tx1"/>
              </a:buClr>
              <a:buNone/>
              <a:defRPr sz="1800">
                <a:solidFill>
                  <a:srgbClr val="FFFFFF"/>
                </a:solidFill>
              </a:defRPr>
            </a:lvl1pPr>
            <a:lvl2pPr>
              <a:buClr>
                <a:schemeClr val="tx1"/>
              </a:buClr>
              <a:defRPr>
                <a:solidFill>
                  <a:srgbClr val="FFFFFF"/>
                </a:solidFill>
              </a:defRPr>
            </a:lvl2pPr>
            <a:lvl3pPr>
              <a:buClr>
                <a:schemeClr val="tx1"/>
              </a:buClr>
              <a:defRPr>
                <a:solidFill>
                  <a:srgbClr val="FFFFFF"/>
                </a:solidFill>
              </a:defRPr>
            </a:lvl3pPr>
            <a:lvl4pPr>
              <a:buClr>
                <a:schemeClr val="tx1"/>
              </a:buClr>
              <a:defRPr>
                <a:solidFill>
                  <a:srgbClr val="FFFFFF"/>
                </a:solidFill>
              </a:defRPr>
            </a:lvl4pPr>
            <a:lvl5pPr>
              <a:buClr>
                <a:schemeClr val="tx1"/>
              </a:buCl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add presenters name and contact information.</a:t>
            </a:r>
            <a:endParaRPr lang="en-GB" dirty="0"/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8A936A04-DC78-462D-1E5C-FCE9AD069D4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803376" y="3827640"/>
            <a:ext cx="2308880" cy="213818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Clr>
                <a:schemeClr val="tx1"/>
              </a:buClr>
              <a:buNone/>
              <a:defRPr sz="1800">
                <a:solidFill>
                  <a:srgbClr val="FFFFFF"/>
                </a:solidFill>
              </a:defRPr>
            </a:lvl1pPr>
            <a:lvl2pPr>
              <a:buClr>
                <a:schemeClr val="tx1"/>
              </a:buClr>
              <a:defRPr>
                <a:solidFill>
                  <a:srgbClr val="FFFFFF"/>
                </a:solidFill>
              </a:defRPr>
            </a:lvl2pPr>
            <a:lvl3pPr>
              <a:buClr>
                <a:schemeClr val="tx1"/>
              </a:buClr>
              <a:defRPr>
                <a:solidFill>
                  <a:srgbClr val="FFFFFF"/>
                </a:solidFill>
              </a:defRPr>
            </a:lvl3pPr>
            <a:lvl4pPr>
              <a:buClr>
                <a:schemeClr val="tx1"/>
              </a:buClr>
              <a:defRPr>
                <a:solidFill>
                  <a:srgbClr val="FFFFFF"/>
                </a:solidFill>
              </a:defRPr>
            </a:lvl4pPr>
            <a:lvl5pPr>
              <a:buClr>
                <a:schemeClr val="tx1"/>
              </a:buCl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add presenters name and contact information.</a:t>
            </a:r>
            <a:endParaRPr lang="en-GB" dirty="0"/>
          </a:p>
        </p:txBody>
      </p:sp>
      <p:pic>
        <p:nvPicPr>
          <p:cNvPr id="6" name="Picture 11">
            <a:extLst>
              <a:ext uri="{FF2B5EF4-FFF2-40B4-BE49-F238E27FC236}">
                <a16:creationId xmlns:a16="http://schemas.microsoft.com/office/drawing/2014/main" id="{573F4CE6-2A2D-1889-3588-A1BDFD41370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540000" y="540000"/>
            <a:ext cx="1939540" cy="53987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EE5C7E7-AF84-BA97-D500-7018635D9A1E}"/>
              </a:ext>
            </a:extLst>
          </p:cNvPr>
          <p:cNvSpPr txBox="1"/>
          <p:nvPr userDrawn="1"/>
        </p:nvSpPr>
        <p:spPr>
          <a:xfrm>
            <a:off x="540000" y="6234936"/>
            <a:ext cx="77964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00" b="0" i="0" u="none" strike="noStrike" kern="1200" baseline="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&lt;Member Firm Legal Name&gt; is a member of Crowe Global, a Swiss verein. Each member firm of Crowe Global is a separate and independent legal entity. &lt;Member Firm Legal Name&gt; and its affiliates are not responsible or liable for any acts or omissions of Crowe Global or any other member of Crowe Global.</a:t>
            </a:r>
          </a:p>
          <a:p>
            <a:endParaRPr lang="en-US" sz="600" b="0" i="0" u="none" strike="noStrike" kern="1200" baseline="0" dirty="0">
              <a:solidFill>
                <a:srgbClr val="FFFFFF"/>
              </a:solidFill>
              <a:latin typeface="+mn-lt"/>
              <a:ea typeface="+mn-ea"/>
              <a:cs typeface="+mn-cs"/>
            </a:endParaRPr>
          </a:p>
          <a:p>
            <a:r>
              <a:rPr lang="en-US" sz="600" b="0" i="0" u="none" strike="noStrike" kern="1200" baseline="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© &lt;Current Year&gt; &lt;Member Firm Legal Name&gt;</a:t>
            </a:r>
          </a:p>
        </p:txBody>
      </p:sp>
    </p:spTree>
    <p:extLst>
      <p:ext uri="{BB962C8B-B14F-4D97-AF65-F5344CB8AC3E}">
        <p14:creationId xmlns:p14="http://schemas.microsoft.com/office/powerpoint/2010/main" val="22026378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3DA7E40-D4AA-EBAB-7582-ADDC149EE5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872" y="535575"/>
            <a:ext cx="11112255" cy="88639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 dirty="0"/>
              <a:t>Click to edit Master title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33EEA7-35EA-7D7F-BC74-C3DF02FC68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872" y="1650572"/>
            <a:ext cx="11112255" cy="441058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4C3A83-DBB8-F2B1-5936-01F6CD202921}"/>
              </a:ext>
            </a:extLst>
          </p:cNvPr>
          <p:cNvSpPr txBox="1"/>
          <p:nvPr userDrawn="1"/>
        </p:nvSpPr>
        <p:spPr>
          <a:xfrm>
            <a:off x="5908062" y="6399036"/>
            <a:ext cx="5322928" cy="9233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sz="600" dirty="0"/>
              <a:t>© &lt;Current Year&gt; &lt;Member Firm Legal Name&gt;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E0B0454-85CD-419D-9F4B-65EE74C3B021}"/>
              </a:ext>
            </a:extLst>
          </p:cNvPr>
          <p:cNvSpPr txBox="1"/>
          <p:nvPr userDrawn="1"/>
        </p:nvSpPr>
        <p:spPr>
          <a:xfrm>
            <a:off x="11294548" y="6368258"/>
            <a:ext cx="357579" cy="15388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1B3F974E-D158-314D-B206-D21A102C6EE9}" type="slidenum">
              <a:rPr lang="en-GB" sz="1000" smtClean="0">
                <a:solidFill>
                  <a:schemeClr val="tx2"/>
                </a:solidFill>
              </a:rPr>
              <a:pPr algn="r"/>
              <a:t>‹#›</a:t>
            </a:fld>
            <a:endParaRPr lang="en-GB" sz="1000" dirty="0">
              <a:solidFill>
                <a:schemeClr val="tx2"/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F09BBC0-3EA2-1035-2117-68B8E37154AB}"/>
              </a:ext>
            </a:extLst>
          </p:cNvPr>
          <p:cNvGrpSpPr/>
          <p:nvPr userDrawn="1"/>
        </p:nvGrpSpPr>
        <p:grpSpPr>
          <a:xfrm>
            <a:off x="539872" y="6318128"/>
            <a:ext cx="914400" cy="254148"/>
            <a:chOff x="1829191" y="3594537"/>
            <a:chExt cx="1941419" cy="539598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0307736B-9995-DDAF-DA1D-C4C08F7E82B5}"/>
                </a:ext>
              </a:extLst>
            </p:cNvPr>
            <p:cNvGrpSpPr/>
            <p:nvPr userDrawn="1"/>
          </p:nvGrpSpPr>
          <p:grpSpPr>
            <a:xfrm>
              <a:off x="2588391" y="3697075"/>
              <a:ext cx="1182219" cy="336670"/>
              <a:chOff x="2588391" y="3697075"/>
              <a:chExt cx="1182219" cy="336670"/>
            </a:xfrm>
            <a:solidFill>
              <a:schemeClr val="tx2"/>
            </a:solidFill>
          </p:grpSpPr>
          <p:sp>
            <p:nvSpPr>
              <p:cNvPr id="6" name="Freeform: Shape 5">
                <a:extLst>
                  <a:ext uri="{FF2B5EF4-FFF2-40B4-BE49-F238E27FC236}">
                    <a16:creationId xmlns:a16="http://schemas.microsoft.com/office/drawing/2014/main" id="{65ECFC46-BF44-DF00-A980-1EE2079D5B70}"/>
                  </a:ext>
                </a:extLst>
              </p:cNvPr>
              <p:cNvSpPr/>
              <p:nvPr/>
            </p:nvSpPr>
            <p:spPr>
              <a:xfrm>
                <a:off x="2588391" y="3697075"/>
                <a:ext cx="280821" cy="336670"/>
              </a:xfrm>
              <a:custGeom>
                <a:avLst/>
                <a:gdLst>
                  <a:gd name="connsiteX0" fmla="*/ 261351 w 280821"/>
                  <a:gd name="connsiteY0" fmla="*/ 59986 h 336670"/>
                  <a:gd name="connsiteX1" fmla="*/ 176730 w 280821"/>
                  <a:gd name="connsiteY1" fmla="*/ 31493 h 336670"/>
                  <a:gd name="connsiteX2" fmla="*/ 49425 w 280821"/>
                  <a:gd name="connsiteY2" fmla="*/ 165711 h 336670"/>
                  <a:gd name="connsiteX3" fmla="*/ 176730 w 280821"/>
                  <a:gd name="connsiteY3" fmla="*/ 303678 h 336670"/>
                  <a:gd name="connsiteX4" fmla="*/ 259105 w 280821"/>
                  <a:gd name="connsiteY4" fmla="*/ 279684 h 336670"/>
                  <a:gd name="connsiteX5" fmla="*/ 277077 w 280821"/>
                  <a:gd name="connsiteY5" fmla="*/ 306677 h 336670"/>
                  <a:gd name="connsiteX6" fmla="*/ 175233 w 280821"/>
                  <a:gd name="connsiteY6" fmla="*/ 336670 h 336670"/>
                  <a:gd name="connsiteX7" fmla="*/ 0 w 280821"/>
                  <a:gd name="connsiteY7" fmla="*/ 167210 h 336670"/>
                  <a:gd name="connsiteX8" fmla="*/ 180475 w 280821"/>
                  <a:gd name="connsiteY8" fmla="*/ 0 h 336670"/>
                  <a:gd name="connsiteX9" fmla="*/ 280821 w 280821"/>
                  <a:gd name="connsiteY9" fmla="*/ 32992 h 336670"/>
                  <a:gd name="connsiteX10" fmla="*/ 261351 w 280821"/>
                  <a:gd name="connsiteY10" fmla="*/ 59986 h 3366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80821" h="336670">
                    <a:moveTo>
                      <a:pt x="261351" y="59986"/>
                    </a:moveTo>
                    <a:cubicBezTo>
                      <a:pt x="246374" y="47239"/>
                      <a:pt x="211178" y="31493"/>
                      <a:pt x="176730" y="31493"/>
                    </a:cubicBezTo>
                    <a:cubicBezTo>
                      <a:pt x="96603" y="31493"/>
                      <a:pt x="49425" y="89229"/>
                      <a:pt x="49425" y="165711"/>
                    </a:cubicBezTo>
                    <a:cubicBezTo>
                      <a:pt x="49425" y="248191"/>
                      <a:pt x="106338" y="303678"/>
                      <a:pt x="176730" y="303678"/>
                    </a:cubicBezTo>
                    <a:cubicBezTo>
                      <a:pt x="211927" y="303678"/>
                      <a:pt x="239634" y="292431"/>
                      <a:pt x="259105" y="279684"/>
                    </a:cubicBezTo>
                    <a:lnTo>
                      <a:pt x="277077" y="306677"/>
                    </a:lnTo>
                    <a:cubicBezTo>
                      <a:pt x="255360" y="321674"/>
                      <a:pt x="216420" y="336670"/>
                      <a:pt x="175233" y="336670"/>
                    </a:cubicBezTo>
                    <a:cubicBezTo>
                      <a:pt x="59160" y="336670"/>
                      <a:pt x="0" y="257189"/>
                      <a:pt x="0" y="167210"/>
                    </a:cubicBezTo>
                    <a:cubicBezTo>
                      <a:pt x="0" y="85480"/>
                      <a:pt x="64402" y="0"/>
                      <a:pt x="180475" y="0"/>
                    </a:cubicBezTo>
                    <a:cubicBezTo>
                      <a:pt x="226904" y="0"/>
                      <a:pt x="259105" y="16496"/>
                      <a:pt x="280821" y="32992"/>
                    </a:cubicBezTo>
                    <a:lnTo>
                      <a:pt x="261351" y="59986"/>
                    </a:lnTo>
                    <a:close/>
                  </a:path>
                </a:pathLst>
              </a:custGeom>
              <a:grpFill/>
              <a:ln w="746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" name="Freeform: Shape 7">
                <a:extLst>
                  <a:ext uri="{FF2B5EF4-FFF2-40B4-BE49-F238E27FC236}">
                    <a16:creationId xmlns:a16="http://schemas.microsoft.com/office/drawing/2014/main" id="{A417DFE4-673D-8629-035C-21BDE7BCA192}"/>
                  </a:ext>
                </a:extLst>
              </p:cNvPr>
              <p:cNvSpPr/>
              <p:nvPr/>
            </p:nvSpPr>
            <p:spPr>
              <a:xfrm>
                <a:off x="2886436" y="3788553"/>
                <a:ext cx="131050" cy="237693"/>
              </a:xfrm>
              <a:custGeom>
                <a:avLst/>
                <a:gdLst>
                  <a:gd name="connsiteX0" fmla="*/ 41187 w 131050"/>
                  <a:gd name="connsiteY0" fmla="*/ 34492 h 237693"/>
                  <a:gd name="connsiteX1" fmla="*/ 57662 w 131050"/>
                  <a:gd name="connsiteY1" fmla="*/ 16496 h 237693"/>
                  <a:gd name="connsiteX2" fmla="*/ 92858 w 131050"/>
                  <a:gd name="connsiteY2" fmla="*/ 0 h 237693"/>
                  <a:gd name="connsiteX3" fmla="*/ 131050 w 131050"/>
                  <a:gd name="connsiteY3" fmla="*/ 22495 h 237693"/>
                  <a:gd name="connsiteX4" fmla="*/ 112329 w 131050"/>
                  <a:gd name="connsiteY4" fmla="*/ 49488 h 237693"/>
                  <a:gd name="connsiteX5" fmla="*/ 80877 w 131050"/>
                  <a:gd name="connsiteY5" fmla="*/ 39741 h 237693"/>
                  <a:gd name="connsiteX6" fmla="*/ 41936 w 131050"/>
                  <a:gd name="connsiteY6" fmla="*/ 112473 h 237693"/>
                  <a:gd name="connsiteX7" fmla="*/ 41936 w 131050"/>
                  <a:gd name="connsiteY7" fmla="*/ 237694 h 237693"/>
                  <a:gd name="connsiteX8" fmla="*/ 0 w 131050"/>
                  <a:gd name="connsiteY8" fmla="*/ 237694 h 237693"/>
                  <a:gd name="connsiteX9" fmla="*/ 0 w 131050"/>
                  <a:gd name="connsiteY9" fmla="*/ 5249 h 237693"/>
                  <a:gd name="connsiteX10" fmla="*/ 41187 w 131050"/>
                  <a:gd name="connsiteY10" fmla="*/ 5249 h 237693"/>
                  <a:gd name="connsiteX11" fmla="*/ 41187 w 131050"/>
                  <a:gd name="connsiteY11" fmla="*/ 34492 h 2376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31050" h="237693">
                    <a:moveTo>
                      <a:pt x="41187" y="34492"/>
                    </a:moveTo>
                    <a:lnTo>
                      <a:pt x="57662" y="16496"/>
                    </a:lnTo>
                    <a:cubicBezTo>
                      <a:pt x="67397" y="6748"/>
                      <a:pt x="82374" y="0"/>
                      <a:pt x="92858" y="0"/>
                    </a:cubicBezTo>
                    <a:cubicBezTo>
                      <a:pt x="103342" y="0"/>
                      <a:pt x="118319" y="7498"/>
                      <a:pt x="131050" y="22495"/>
                    </a:cubicBezTo>
                    <a:lnTo>
                      <a:pt x="112329" y="49488"/>
                    </a:lnTo>
                    <a:cubicBezTo>
                      <a:pt x="101845" y="44240"/>
                      <a:pt x="92109" y="39741"/>
                      <a:pt x="80877" y="39741"/>
                    </a:cubicBezTo>
                    <a:cubicBezTo>
                      <a:pt x="59160" y="39741"/>
                      <a:pt x="41936" y="61485"/>
                      <a:pt x="41936" y="112473"/>
                    </a:cubicBezTo>
                    <a:lnTo>
                      <a:pt x="41936" y="237694"/>
                    </a:lnTo>
                    <a:lnTo>
                      <a:pt x="0" y="237694"/>
                    </a:lnTo>
                    <a:lnTo>
                      <a:pt x="0" y="5249"/>
                    </a:lnTo>
                    <a:lnTo>
                      <a:pt x="41187" y="5249"/>
                    </a:lnTo>
                    <a:lnTo>
                      <a:pt x="41187" y="34492"/>
                    </a:lnTo>
                    <a:close/>
                  </a:path>
                </a:pathLst>
              </a:custGeom>
              <a:grpFill/>
              <a:ln w="746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" name="Freeform: Shape 9">
                <a:extLst>
                  <a:ext uri="{FF2B5EF4-FFF2-40B4-BE49-F238E27FC236}">
                    <a16:creationId xmlns:a16="http://schemas.microsoft.com/office/drawing/2014/main" id="{90E13FDA-73EF-5E20-40F0-910B05C3B118}"/>
                  </a:ext>
                </a:extLst>
              </p:cNvPr>
              <p:cNvSpPr/>
              <p:nvPr/>
            </p:nvSpPr>
            <p:spPr>
              <a:xfrm>
                <a:off x="3002509" y="3788553"/>
                <a:ext cx="229150" cy="243692"/>
              </a:xfrm>
              <a:custGeom>
                <a:avLst/>
                <a:gdLst>
                  <a:gd name="connsiteX0" fmla="*/ 0 w 229150"/>
                  <a:gd name="connsiteY0" fmla="*/ 119222 h 243692"/>
                  <a:gd name="connsiteX1" fmla="*/ 114575 w 229150"/>
                  <a:gd name="connsiteY1" fmla="*/ 0 h 243692"/>
                  <a:gd name="connsiteX2" fmla="*/ 229150 w 229150"/>
                  <a:gd name="connsiteY2" fmla="*/ 119222 h 243692"/>
                  <a:gd name="connsiteX3" fmla="*/ 114575 w 229150"/>
                  <a:gd name="connsiteY3" fmla="*/ 243692 h 243692"/>
                  <a:gd name="connsiteX4" fmla="*/ 0 w 229150"/>
                  <a:gd name="connsiteY4" fmla="*/ 119222 h 243692"/>
                  <a:gd name="connsiteX5" fmla="*/ 44931 w 229150"/>
                  <a:gd name="connsiteY5" fmla="*/ 119222 h 243692"/>
                  <a:gd name="connsiteX6" fmla="*/ 113826 w 229150"/>
                  <a:gd name="connsiteY6" fmla="*/ 213699 h 243692"/>
                  <a:gd name="connsiteX7" fmla="*/ 183470 w 229150"/>
                  <a:gd name="connsiteY7" fmla="*/ 119222 h 243692"/>
                  <a:gd name="connsiteX8" fmla="*/ 113826 w 229150"/>
                  <a:gd name="connsiteY8" fmla="*/ 29993 h 243692"/>
                  <a:gd name="connsiteX9" fmla="*/ 44931 w 229150"/>
                  <a:gd name="connsiteY9" fmla="*/ 119222 h 2436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29150" h="243692">
                    <a:moveTo>
                      <a:pt x="0" y="119222"/>
                    </a:moveTo>
                    <a:cubicBezTo>
                      <a:pt x="0" y="44240"/>
                      <a:pt x="55415" y="0"/>
                      <a:pt x="114575" y="0"/>
                    </a:cubicBezTo>
                    <a:cubicBezTo>
                      <a:pt x="173735" y="0"/>
                      <a:pt x="229150" y="43490"/>
                      <a:pt x="229150" y="119222"/>
                    </a:cubicBezTo>
                    <a:cubicBezTo>
                      <a:pt x="229150" y="191205"/>
                      <a:pt x="183470" y="243692"/>
                      <a:pt x="114575" y="243692"/>
                    </a:cubicBezTo>
                    <a:cubicBezTo>
                      <a:pt x="46429" y="243692"/>
                      <a:pt x="0" y="191205"/>
                      <a:pt x="0" y="119222"/>
                    </a:cubicBezTo>
                    <a:close/>
                    <a:moveTo>
                      <a:pt x="44931" y="119222"/>
                    </a:moveTo>
                    <a:cubicBezTo>
                      <a:pt x="44931" y="162711"/>
                      <a:pt x="59909" y="213699"/>
                      <a:pt x="113826" y="213699"/>
                    </a:cubicBezTo>
                    <a:cubicBezTo>
                      <a:pt x="168493" y="213699"/>
                      <a:pt x="183470" y="162711"/>
                      <a:pt x="183470" y="119222"/>
                    </a:cubicBezTo>
                    <a:cubicBezTo>
                      <a:pt x="183470" y="77232"/>
                      <a:pt x="166246" y="29993"/>
                      <a:pt x="113826" y="29993"/>
                    </a:cubicBezTo>
                    <a:cubicBezTo>
                      <a:pt x="62155" y="29993"/>
                      <a:pt x="44931" y="77232"/>
                      <a:pt x="44931" y="119222"/>
                    </a:cubicBezTo>
                    <a:close/>
                  </a:path>
                </a:pathLst>
              </a:custGeom>
              <a:grpFill/>
              <a:ln w="746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" name="Freeform: Shape 10">
                <a:extLst>
                  <a:ext uri="{FF2B5EF4-FFF2-40B4-BE49-F238E27FC236}">
                    <a16:creationId xmlns:a16="http://schemas.microsoft.com/office/drawing/2014/main" id="{97AEBD3D-DF80-F762-E29E-0B3F1CA9F313}"/>
                  </a:ext>
                </a:extLst>
              </p:cNvPr>
              <p:cNvSpPr/>
              <p:nvPr/>
            </p:nvSpPr>
            <p:spPr>
              <a:xfrm>
                <a:off x="3221924" y="3789303"/>
                <a:ext cx="357204" cy="238443"/>
              </a:xfrm>
              <a:custGeom>
                <a:avLst/>
                <a:gdLst>
                  <a:gd name="connsiteX0" fmla="*/ 194703 w 357204"/>
                  <a:gd name="connsiteY0" fmla="*/ 5249 h 238443"/>
                  <a:gd name="connsiteX1" fmla="*/ 262849 w 357204"/>
                  <a:gd name="connsiteY1" fmla="*/ 182957 h 238443"/>
                  <a:gd name="connsiteX2" fmla="*/ 263598 w 357204"/>
                  <a:gd name="connsiteY2" fmla="*/ 182957 h 238443"/>
                  <a:gd name="connsiteX3" fmla="*/ 319013 w 357204"/>
                  <a:gd name="connsiteY3" fmla="*/ 750 h 238443"/>
                  <a:gd name="connsiteX4" fmla="*/ 357205 w 357204"/>
                  <a:gd name="connsiteY4" fmla="*/ 7498 h 238443"/>
                  <a:gd name="connsiteX5" fmla="*/ 275579 w 357204"/>
                  <a:gd name="connsiteY5" fmla="*/ 238443 h 238443"/>
                  <a:gd name="connsiteX6" fmla="*/ 246374 w 357204"/>
                  <a:gd name="connsiteY6" fmla="*/ 238443 h 238443"/>
                  <a:gd name="connsiteX7" fmla="*/ 176730 w 357204"/>
                  <a:gd name="connsiteY7" fmla="*/ 56986 h 238443"/>
                  <a:gd name="connsiteX8" fmla="*/ 175981 w 357204"/>
                  <a:gd name="connsiteY8" fmla="*/ 56986 h 238443"/>
                  <a:gd name="connsiteX9" fmla="*/ 107835 w 357204"/>
                  <a:gd name="connsiteY9" fmla="*/ 238443 h 238443"/>
                  <a:gd name="connsiteX10" fmla="*/ 80128 w 357204"/>
                  <a:gd name="connsiteY10" fmla="*/ 238443 h 238443"/>
                  <a:gd name="connsiteX11" fmla="*/ 0 w 357204"/>
                  <a:gd name="connsiteY11" fmla="*/ 10498 h 238443"/>
                  <a:gd name="connsiteX12" fmla="*/ 41187 w 357204"/>
                  <a:gd name="connsiteY12" fmla="*/ 0 h 238443"/>
                  <a:gd name="connsiteX13" fmla="*/ 98100 w 357204"/>
                  <a:gd name="connsiteY13" fmla="*/ 182207 h 238443"/>
                  <a:gd name="connsiteX14" fmla="*/ 98849 w 357204"/>
                  <a:gd name="connsiteY14" fmla="*/ 182207 h 238443"/>
                  <a:gd name="connsiteX15" fmla="*/ 166995 w 357204"/>
                  <a:gd name="connsiteY15" fmla="*/ 4499 h 238443"/>
                  <a:gd name="connsiteX16" fmla="*/ 194703 w 357204"/>
                  <a:gd name="connsiteY16" fmla="*/ 4499 h 2384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357204" h="238443">
                    <a:moveTo>
                      <a:pt x="194703" y="5249"/>
                    </a:moveTo>
                    <a:cubicBezTo>
                      <a:pt x="217169" y="60736"/>
                      <a:pt x="240383" y="116222"/>
                      <a:pt x="262849" y="182957"/>
                    </a:cubicBezTo>
                    <a:lnTo>
                      <a:pt x="263598" y="182957"/>
                    </a:lnTo>
                    <a:cubicBezTo>
                      <a:pt x="281570" y="114723"/>
                      <a:pt x="301041" y="57736"/>
                      <a:pt x="319013" y="750"/>
                    </a:cubicBezTo>
                    <a:lnTo>
                      <a:pt x="357205" y="7498"/>
                    </a:lnTo>
                    <a:lnTo>
                      <a:pt x="275579" y="238443"/>
                    </a:lnTo>
                    <a:lnTo>
                      <a:pt x="246374" y="238443"/>
                    </a:lnTo>
                    <a:cubicBezTo>
                      <a:pt x="223159" y="180707"/>
                      <a:pt x="199196" y="122971"/>
                      <a:pt x="176730" y="56986"/>
                    </a:cubicBezTo>
                    <a:lnTo>
                      <a:pt x="175981" y="56986"/>
                    </a:lnTo>
                    <a:cubicBezTo>
                      <a:pt x="153516" y="122971"/>
                      <a:pt x="131050" y="180707"/>
                      <a:pt x="107835" y="238443"/>
                    </a:cubicBezTo>
                    <a:lnTo>
                      <a:pt x="80128" y="238443"/>
                    </a:lnTo>
                    <a:lnTo>
                      <a:pt x="0" y="10498"/>
                    </a:lnTo>
                    <a:lnTo>
                      <a:pt x="41187" y="0"/>
                    </a:lnTo>
                    <a:cubicBezTo>
                      <a:pt x="59909" y="56986"/>
                      <a:pt x="79379" y="113973"/>
                      <a:pt x="98100" y="182207"/>
                    </a:cubicBezTo>
                    <a:lnTo>
                      <a:pt x="98849" y="182207"/>
                    </a:lnTo>
                    <a:cubicBezTo>
                      <a:pt x="121315" y="115473"/>
                      <a:pt x="143781" y="59986"/>
                      <a:pt x="166995" y="4499"/>
                    </a:cubicBezTo>
                    <a:lnTo>
                      <a:pt x="194703" y="4499"/>
                    </a:lnTo>
                    <a:close/>
                  </a:path>
                </a:pathLst>
              </a:custGeom>
              <a:grpFill/>
              <a:ln w="746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" name="Freeform: Shape 11">
                <a:extLst>
                  <a:ext uri="{FF2B5EF4-FFF2-40B4-BE49-F238E27FC236}">
                    <a16:creationId xmlns:a16="http://schemas.microsoft.com/office/drawing/2014/main" id="{97614391-4AA4-7EDB-A615-D189AE54C018}"/>
                  </a:ext>
                </a:extLst>
              </p:cNvPr>
              <p:cNvSpPr/>
              <p:nvPr/>
            </p:nvSpPr>
            <p:spPr>
              <a:xfrm>
                <a:off x="3570142" y="3788553"/>
                <a:ext cx="200468" cy="243692"/>
              </a:xfrm>
              <a:custGeom>
                <a:avLst/>
                <a:gdLst>
                  <a:gd name="connsiteX0" fmla="*/ 43434 w 200468"/>
                  <a:gd name="connsiteY0" fmla="*/ 125220 h 243692"/>
                  <a:gd name="connsiteX1" fmla="*/ 122064 w 200468"/>
                  <a:gd name="connsiteY1" fmla="*/ 214449 h 243692"/>
                  <a:gd name="connsiteX2" fmla="*/ 185716 w 200468"/>
                  <a:gd name="connsiteY2" fmla="*/ 194204 h 243692"/>
                  <a:gd name="connsiteX3" fmla="*/ 197698 w 200468"/>
                  <a:gd name="connsiteY3" fmla="*/ 216699 h 243692"/>
                  <a:gd name="connsiteX4" fmla="*/ 120566 w 200468"/>
                  <a:gd name="connsiteY4" fmla="*/ 243692 h 243692"/>
                  <a:gd name="connsiteX5" fmla="*/ 0 w 200468"/>
                  <a:gd name="connsiteY5" fmla="*/ 116972 h 243692"/>
                  <a:gd name="connsiteX6" fmla="*/ 110082 w 200468"/>
                  <a:gd name="connsiteY6" fmla="*/ 0 h 243692"/>
                  <a:gd name="connsiteX7" fmla="*/ 199945 w 200468"/>
                  <a:gd name="connsiteY7" fmla="*/ 124470 h 243692"/>
                  <a:gd name="connsiteX8" fmla="*/ 43434 w 200468"/>
                  <a:gd name="connsiteY8" fmla="*/ 124470 h 243692"/>
                  <a:gd name="connsiteX9" fmla="*/ 161753 w 200468"/>
                  <a:gd name="connsiteY9" fmla="*/ 97477 h 243692"/>
                  <a:gd name="connsiteX10" fmla="*/ 110082 w 200468"/>
                  <a:gd name="connsiteY10" fmla="*/ 30743 h 243692"/>
                  <a:gd name="connsiteX11" fmla="*/ 46429 w 200468"/>
                  <a:gd name="connsiteY11" fmla="*/ 97477 h 243692"/>
                  <a:gd name="connsiteX12" fmla="*/ 161753 w 200468"/>
                  <a:gd name="connsiteY12" fmla="*/ 97477 h 2436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00468" h="243692">
                    <a:moveTo>
                      <a:pt x="43434" y="125220"/>
                    </a:moveTo>
                    <a:cubicBezTo>
                      <a:pt x="42685" y="171709"/>
                      <a:pt x="75635" y="214449"/>
                      <a:pt x="122064" y="214449"/>
                    </a:cubicBezTo>
                    <a:cubicBezTo>
                      <a:pt x="143781" y="214449"/>
                      <a:pt x="169242" y="206201"/>
                      <a:pt x="185716" y="194204"/>
                    </a:cubicBezTo>
                    <a:lnTo>
                      <a:pt x="197698" y="216699"/>
                    </a:lnTo>
                    <a:cubicBezTo>
                      <a:pt x="173735" y="233945"/>
                      <a:pt x="144529" y="243692"/>
                      <a:pt x="120566" y="243692"/>
                    </a:cubicBezTo>
                    <a:cubicBezTo>
                      <a:pt x="47927" y="243692"/>
                      <a:pt x="0" y="198703"/>
                      <a:pt x="0" y="116972"/>
                    </a:cubicBezTo>
                    <a:cubicBezTo>
                      <a:pt x="0" y="36741"/>
                      <a:pt x="57662" y="0"/>
                      <a:pt x="110082" y="0"/>
                    </a:cubicBezTo>
                    <a:cubicBezTo>
                      <a:pt x="180475" y="0"/>
                      <a:pt x="204438" y="63735"/>
                      <a:pt x="199945" y="124470"/>
                    </a:cubicBezTo>
                    <a:lnTo>
                      <a:pt x="43434" y="124470"/>
                    </a:lnTo>
                    <a:close/>
                    <a:moveTo>
                      <a:pt x="161753" y="97477"/>
                    </a:moveTo>
                    <a:cubicBezTo>
                      <a:pt x="161753" y="61485"/>
                      <a:pt x="146776" y="30743"/>
                      <a:pt x="110082" y="30743"/>
                    </a:cubicBezTo>
                    <a:cubicBezTo>
                      <a:pt x="65151" y="30743"/>
                      <a:pt x="47927" y="68234"/>
                      <a:pt x="46429" y="97477"/>
                    </a:cubicBezTo>
                    <a:lnTo>
                      <a:pt x="161753" y="97477"/>
                    </a:lnTo>
                    <a:close/>
                  </a:path>
                </a:pathLst>
              </a:custGeom>
              <a:grpFill/>
              <a:ln w="746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F34BE714-BD49-B006-9AAA-2A811A6A0BAA}"/>
                </a:ext>
              </a:extLst>
            </p:cNvPr>
            <p:cNvSpPr/>
            <p:nvPr userDrawn="1"/>
          </p:nvSpPr>
          <p:spPr>
            <a:xfrm>
              <a:off x="1829191" y="3594537"/>
              <a:ext cx="606667" cy="539598"/>
            </a:xfrm>
            <a:custGeom>
              <a:avLst/>
              <a:gdLst>
                <a:gd name="connsiteX0" fmla="*/ 325612 w 606667"/>
                <a:gd name="connsiteY0" fmla="*/ 2812 h 539598"/>
                <a:gd name="connsiteX1" fmla="*/ 318123 w 606667"/>
                <a:gd name="connsiteY1" fmla="*/ 2812 h 539598"/>
                <a:gd name="connsiteX2" fmla="*/ 1356 w 606667"/>
                <a:gd name="connsiteY2" fmla="*/ 536685 h 539598"/>
                <a:gd name="connsiteX3" fmla="*/ 2105 w 606667"/>
                <a:gd name="connsiteY3" fmla="*/ 537435 h 539598"/>
                <a:gd name="connsiteX4" fmla="*/ 315876 w 606667"/>
                <a:gd name="connsiteY4" fmla="*/ 158025 h 539598"/>
                <a:gd name="connsiteX5" fmla="*/ 316625 w 606667"/>
                <a:gd name="connsiteY5" fmla="*/ 158775 h 539598"/>
                <a:gd name="connsiteX6" fmla="*/ 99457 w 606667"/>
                <a:gd name="connsiteY6" fmla="*/ 536685 h 539598"/>
                <a:gd name="connsiteX7" fmla="*/ 100206 w 606667"/>
                <a:gd name="connsiteY7" fmla="*/ 537435 h 539598"/>
                <a:gd name="connsiteX8" fmla="*/ 357064 w 606667"/>
                <a:gd name="connsiteY8" fmla="*/ 227009 h 539598"/>
                <a:gd name="connsiteX9" fmla="*/ 358561 w 606667"/>
                <a:gd name="connsiteY9" fmla="*/ 227759 h 539598"/>
                <a:gd name="connsiteX10" fmla="*/ 190068 w 606667"/>
                <a:gd name="connsiteY10" fmla="*/ 536685 h 539598"/>
                <a:gd name="connsiteX11" fmla="*/ 191566 w 606667"/>
                <a:gd name="connsiteY11" fmla="*/ 537435 h 539598"/>
                <a:gd name="connsiteX12" fmla="*/ 396004 w 606667"/>
                <a:gd name="connsiteY12" fmla="*/ 289994 h 539598"/>
                <a:gd name="connsiteX13" fmla="*/ 405739 w 606667"/>
                <a:gd name="connsiteY13" fmla="*/ 289994 h 539598"/>
                <a:gd name="connsiteX14" fmla="*/ 604186 w 606667"/>
                <a:gd name="connsiteY14" fmla="*/ 537435 h 539598"/>
                <a:gd name="connsiteX15" fmla="*/ 605684 w 606667"/>
                <a:gd name="connsiteY15" fmla="*/ 536685 h 539598"/>
                <a:gd name="connsiteX16" fmla="*/ 325612 w 606667"/>
                <a:gd name="connsiteY16" fmla="*/ 2812 h 5395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06667" h="539598">
                  <a:moveTo>
                    <a:pt x="325612" y="2812"/>
                  </a:moveTo>
                  <a:cubicBezTo>
                    <a:pt x="323365" y="-937"/>
                    <a:pt x="320370" y="-937"/>
                    <a:pt x="318123" y="2812"/>
                  </a:cubicBezTo>
                  <a:lnTo>
                    <a:pt x="1356" y="536685"/>
                  </a:lnTo>
                  <a:cubicBezTo>
                    <a:pt x="-890" y="540434"/>
                    <a:pt x="-141" y="540434"/>
                    <a:pt x="2105" y="537435"/>
                  </a:cubicBezTo>
                  <a:lnTo>
                    <a:pt x="315876" y="158025"/>
                  </a:lnTo>
                  <a:cubicBezTo>
                    <a:pt x="318872" y="155026"/>
                    <a:pt x="318872" y="155026"/>
                    <a:pt x="316625" y="158775"/>
                  </a:cubicBezTo>
                  <a:lnTo>
                    <a:pt x="99457" y="536685"/>
                  </a:lnTo>
                  <a:cubicBezTo>
                    <a:pt x="97210" y="540434"/>
                    <a:pt x="97959" y="540434"/>
                    <a:pt x="100206" y="537435"/>
                  </a:cubicBezTo>
                  <a:lnTo>
                    <a:pt x="357064" y="227009"/>
                  </a:lnTo>
                  <a:cubicBezTo>
                    <a:pt x="360059" y="224009"/>
                    <a:pt x="360059" y="224009"/>
                    <a:pt x="358561" y="227759"/>
                  </a:cubicBezTo>
                  <a:lnTo>
                    <a:pt x="190068" y="536685"/>
                  </a:lnTo>
                  <a:cubicBezTo>
                    <a:pt x="187822" y="540434"/>
                    <a:pt x="188571" y="540434"/>
                    <a:pt x="191566" y="537435"/>
                  </a:cubicBezTo>
                  <a:lnTo>
                    <a:pt x="396004" y="289994"/>
                  </a:lnTo>
                  <a:cubicBezTo>
                    <a:pt x="399000" y="286994"/>
                    <a:pt x="402744" y="286994"/>
                    <a:pt x="405739" y="289994"/>
                  </a:cubicBezTo>
                  <a:lnTo>
                    <a:pt x="604186" y="537435"/>
                  </a:lnTo>
                  <a:cubicBezTo>
                    <a:pt x="607182" y="540434"/>
                    <a:pt x="607182" y="540434"/>
                    <a:pt x="605684" y="536685"/>
                  </a:cubicBezTo>
                  <a:lnTo>
                    <a:pt x="325612" y="2812"/>
                  </a:lnTo>
                  <a:close/>
                </a:path>
              </a:pathLst>
            </a:custGeom>
            <a:solidFill>
              <a:srgbClr val="F6A81C"/>
            </a:solidFill>
            <a:ln w="746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063894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0" r:id="rId3"/>
    <p:sldLayoutId id="2147483667" r:id="rId4"/>
    <p:sldLayoutId id="2147483681" r:id="rId5"/>
    <p:sldLayoutId id="2147483650" r:id="rId6"/>
    <p:sldLayoutId id="2147483652" r:id="rId7"/>
    <p:sldLayoutId id="2147483668" r:id="rId8"/>
    <p:sldLayoutId id="2147483674" r:id="rId9"/>
    <p:sldLayoutId id="2147483670" r:id="rId10"/>
    <p:sldLayoutId id="2147483673" r:id="rId11"/>
    <p:sldLayoutId id="2147483685" r:id="rId12"/>
    <p:sldLayoutId id="2147483655" r:id="rId13"/>
    <p:sldLayoutId id="2147483690" r:id="rId14"/>
    <p:sldLayoutId id="2147483699" r:id="rId15"/>
    <p:sldLayoutId id="2147483691" r:id="rId16"/>
    <p:sldLayoutId id="2147483692" r:id="rId17"/>
    <p:sldLayoutId id="2147483693" r:id="rId18"/>
    <p:sldLayoutId id="2147483694" r:id="rId19"/>
    <p:sldLayoutId id="2147483695" r:id="rId20"/>
    <p:sldLayoutId id="2147483696" r:id="rId21"/>
    <p:sldLayoutId id="2147483697" r:id="rId22"/>
    <p:sldLayoutId id="2147483698" r:id="rId23"/>
    <p:sldLayoutId id="2147483687" r:id="rId24"/>
    <p:sldLayoutId id="2147483688" r:id="rId25"/>
    <p:sldLayoutId id="2147483689" r:id="rId2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 spc="-1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2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E6AF4567-C93D-11D7-FE09-1FC3927D9E7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1B2750-B2C8-9CD2-3182-870AD08C0C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9CE215-5A9D-8485-6DDF-41B2C68B7BB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4A8E2C-99E1-5EF3-EF76-92A5998B67A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6926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690C632-6AAA-9F3C-2C01-7464EDAA74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Sample agenda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8AE10576-4810-05AE-C9DA-4EFDA9970C8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248120"/>
              </p:ext>
            </p:extLst>
          </p:nvPr>
        </p:nvGraphicFramePr>
        <p:xfrm>
          <a:off x="539750" y="1651000"/>
          <a:ext cx="4996199" cy="3276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3022">
                  <a:extLst>
                    <a:ext uri="{9D8B030D-6E8A-4147-A177-3AD203B41FA5}">
                      <a16:colId xmlns:a16="http://schemas.microsoft.com/office/drawing/2014/main" val="2912448806"/>
                    </a:ext>
                  </a:extLst>
                </a:gridCol>
                <a:gridCol w="4243177">
                  <a:extLst>
                    <a:ext uri="{9D8B030D-6E8A-4147-A177-3AD203B41FA5}">
                      <a16:colId xmlns:a16="http://schemas.microsoft.com/office/drawing/2014/main" val="1196536199"/>
                    </a:ext>
                  </a:extLst>
                </a:gridCol>
              </a:tblGrid>
              <a:tr h="655370"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chemeClr val="accent1"/>
                          </a:solidFill>
                        </a:rPr>
                        <a:t>01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Lorem ipsum dolor sit </a:t>
                      </a:r>
                      <a:r>
                        <a:rPr lang="en-US" b="1" dirty="0" err="1">
                          <a:solidFill>
                            <a:schemeClr val="tx1"/>
                          </a:solidFill>
                        </a:rPr>
                        <a:t>amet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05697615"/>
                  </a:ext>
                </a:extLst>
              </a:tr>
              <a:tr h="655370"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chemeClr val="accent1"/>
                          </a:solidFill>
                        </a:rPr>
                        <a:t>02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err="1">
                          <a:solidFill>
                            <a:schemeClr val="tx1"/>
                          </a:solidFill>
                        </a:rPr>
                        <a:t>Consectetuer</a:t>
                      </a:r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="1" dirty="0" err="1">
                          <a:solidFill>
                            <a:schemeClr val="tx1"/>
                          </a:solidFill>
                        </a:rPr>
                        <a:t>adipiscing</a:t>
                      </a:r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="1" dirty="0" err="1">
                          <a:solidFill>
                            <a:schemeClr val="tx1"/>
                          </a:solidFill>
                        </a:rPr>
                        <a:t>elit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8822402"/>
                  </a:ext>
                </a:extLst>
              </a:tr>
              <a:tr h="655370"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chemeClr val="accent1"/>
                          </a:solidFill>
                        </a:rPr>
                        <a:t>03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Maecenas </a:t>
                      </a:r>
                      <a:r>
                        <a:rPr lang="en-US" b="1" dirty="0" err="1">
                          <a:solidFill>
                            <a:schemeClr val="tx1"/>
                          </a:solidFill>
                        </a:rPr>
                        <a:t>porttitor</a:t>
                      </a:r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="1" dirty="0" err="1">
                          <a:solidFill>
                            <a:schemeClr val="tx1"/>
                          </a:solidFill>
                        </a:rPr>
                        <a:t>congue</a:t>
                      </a:r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="1" dirty="0" err="1">
                          <a:solidFill>
                            <a:schemeClr val="tx1"/>
                          </a:solidFill>
                        </a:rPr>
                        <a:t>massa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3444451"/>
                  </a:ext>
                </a:extLst>
              </a:tr>
              <a:tr h="655370"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chemeClr val="accent1"/>
                          </a:solidFill>
                        </a:rPr>
                        <a:t>04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err="1">
                          <a:solidFill>
                            <a:schemeClr val="tx1"/>
                          </a:solidFill>
                        </a:rPr>
                        <a:t>Fusce</a:t>
                      </a:r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="1" dirty="0" err="1">
                          <a:solidFill>
                            <a:schemeClr val="tx1"/>
                          </a:solidFill>
                        </a:rPr>
                        <a:t>posuere</a:t>
                      </a:r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 magna sed pulvinar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7127426"/>
                  </a:ext>
                </a:extLst>
              </a:tr>
              <a:tr h="655370"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chemeClr val="accent1"/>
                          </a:solidFill>
                        </a:rPr>
                        <a:t>05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Purus </a:t>
                      </a:r>
                      <a:r>
                        <a:rPr lang="en-US" b="1" dirty="0" err="1">
                          <a:solidFill>
                            <a:schemeClr val="tx1"/>
                          </a:solidFill>
                        </a:rPr>
                        <a:t>lectus</a:t>
                      </a:r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="1" dirty="0" err="1">
                          <a:solidFill>
                            <a:schemeClr val="tx1"/>
                          </a:solidFill>
                        </a:rPr>
                        <a:t>malesuada</a:t>
                      </a:r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 libero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177271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764690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D9BD4-6A3D-F830-4A0A-E471C96320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Add your headline here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E3FFAA-4C07-61B2-3CEB-D4A74125C0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Click to add or insert text, </a:t>
            </a:r>
          </a:p>
          <a:p>
            <a:r>
              <a:rPr lang="en-GB" dirty="0"/>
              <a:t>When pasting use the “Paste and Match Formatting” or Text Only option in the Pasting options</a:t>
            </a:r>
          </a:p>
        </p:txBody>
      </p:sp>
    </p:spTree>
    <p:extLst>
      <p:ext uri="{BB962C8B-B14F-4D97-AF65-F5344CB8AC3E}">
        <p14:creationId xmlns:p14="http://schemas.microsoft.com/office/powerpoint/2010/main" val="12009791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1FDE96B-C3A8-A435-3AE9-926236E845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This is an Optional</a:t>
            </a:r>
            <a:br>
              <a:rPr lang="en-GB" dirty="0"/>
            </a:br>
            <a:r>
              <a:rPr lang="en-GB" dirty="0"/>
              <a:t>Section Break</a:t>
            </a:r>
          </a:p>
        </p:txBody>
      </p:sp>
    </p:spTree>
    <p:extLst>
      <p:ext uri="{BB962C8B-B14F-4D97-AF65-F5344CB8AC3E}">
        <p14:creationId xmlns:p14="http://schemas.microsoft.com/office/powerpoint/2010/main" val="31133286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CD7D0704-86DD-99A2-9D7A-D1108B562E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Sample chart</a:t>
            </a:r>
            <a:endParaRPr lang="en-US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079354F2-A921-CDCC-AAB5-106FBD98FCD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Click to add or insert text, </a:t>
            </a:r>
          </a:p>
          <a:p>
            <a:r>
              <a:rPr lang="en-US" dirty="0"/>
              <a:t>When pasting use the “Paste and Match Formatting” or Text Only option in the Pasting options</a:t>
            </a:r>
          </a:p>
          <a:p>
            <a:endParaRPr lang="en-US" dirty="0"/>
          </a:p>
        </p:txBody>
      </p:sp>
      <p:graphicFrame>
        <p:nvGraphicFramePr>
          <p:cNvPr id="35" name="Chart Placeholder 34">
            <a:extLst>
              <a:ext uri="{FF2B5EF4-FFF2-40B4-BE49-F238E27FC236}">
                <a16:creationId xmlns:a16="http://schemas.microsoft.com/office/drawing/2014/main" id="{7F2DCD4E-0CFE-419F-665C-3C283C043EC4}"/>
              </a:ext>
            </a:extLst>
          </p:cNvPr>
          <p:cNvGraphicFramePr>
            <a:graphicFrameLocks noGrp="1"/>
          </p:cNvGraphicFramePr>
          <p:nvPr>
            <p:ph type="chart" sz="quarter" idx="16"/>
            <p:extLst>
              <p:ext uri="{D42A27DB-BD31-4B8C-83A1-F6EECF244321}">
                <p14:modId xmlns:p14="http://schemas.microsoft.com/office/powerpoint/2010/main" val="3682772802"/>
              </p:ext>
            </p:extLst>
          </p:nvPr>
        </p:nvGraphicFramePr>
        <p:xfrm>
          <a:off x="4967288" y="1646238"/>
          <a:ext cx="6684962" cy="4410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794968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905F5E27-4593-813B-2E38-D141E013A88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anchor="ctr"/>
          <a:lstStyle/>
          <a:p>
            <a:r>
              <a:rPr lang="en-GB" dirty="0"/>
              <a:t>Add a bold statement for a </a:t>
            </a:r>
            <a:br>
              <a:rPr lang="en-GB" dirty="0"/>
            </a:br>
            <a:r>
              <a:rPr lang="en-GB" dirty="0"/>
              <a:t>key point in your presentation</a:t>
            </a:r>
          </a:p>
        </p:txBody>
      </p:sp>
    </p:spTree>
    <p:extLst>
      <p:ext uri="{BB962C8B-B14F-4D97-AF65-F5344CB8AC3E}">
        <p14:creationId xmlns:p14="http://schemas.microsoft.com/office/powerpoint/2010/main" val="42677659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D25FEC-752E-4B84-AAAF-5BF3C0B66A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5C99C2F-5D01-CCA9-41AE-2E7E1B3A8F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Sample table</a:t>
            </a:r>
          </a:p>
        </p:txBody>
      </p:sp>
      <p:graphicFrame>
        <p:nvGraphicFramePr>
          <p:cNvPr id="9" name="Table Placeholder 9">
            <a:extLst>
              <a:ext uri="{FF2B5EF4-FFF2-40B4-BE49-F238E27FC236}">
                <a16:creationId xmlns:a16="http://schemas.microsoft.com/office/drawing/2014/main" id="{6610350C-D369-C2CF-4754-7B475B80E356}"/>
              </a:ext>
            </a:extLst>
          </p:cNvPr>
          <p:cNvGraphicFramePr>
            <a:graphicFrameLocks noGrp="1"/>
          </p:cNvGraphicFramePr>
          <p:nvPr>
            <p:ph type="tbl" sz="quarter" idx="15"/>
            <p:extLst>
              <p:ext uri="{D42A27DB-BD31-4B8C-83A1-F6EECF244321}">
                <p14:modId xmlns:p14="http://schemas.microsoft.com/office/powerpoint/2010/main" val="2109310054"/>
              </p:ext>
            </p:extLst>
          </p:nvPr>
        </p:nvGraphicFramePr>
        <p:xfrm>
          <a:off x="539750" y="1649413"/>
          <a:ext cx="11112256" cy="3724371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778064">
                  <a:extLst>
                    <a:ext uri="{9D8B030D-6E8A-4147-A177-3AD203B41FA5}">
                      <a16:colId xmlns:a16="http://schemas.microsoft.com/office/drawing/2014/main" val="944505506"/>
                    </a:ext>
                  </a:extLst>
                </a:gridCol>
                <a:gridCol w="2778064">
                  <a:extLst>
                    <a:ext uri="{9D8B030D-6E8A-4147-A177-3AD203B41FA5}">
                      <a16:colId xmlns:a16="http://schemas.microsoft.com/office/drawing/2014/main" val="3045243154"/>
                    </a:ext>
                  </a:extLst>
                </a:gridCol>
                <a:gridCol w="2778064">
                  <a:extLst>
                    <a:ext uri="{9D8B030D-6E8A-4147-A177-3AD203B41FA5}">
                      <a16:colId xmlns:a16="http://schemas.microsoft.com/office/drawing/2014/main" val="3878719048"/>
                    </a:ext>
                  </a:extLst>
                </a:gridCol>
                <a:gridCol w="2778064">
                  <a:extLst>
                    <a:ext uri="{9D8B030D-6E8A-4147-A177-3AD203B41FA5}">
                      <a16:colId xmlns:a16="http://schemas.microsoft.com/office/drawing/2014/main" val="2422185874"/>
                    </a:ext>
                  </a:extLst>
                </a:gridCol>
              </a:tblGrid>
              <a:tr h="53205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r>
                        <a:rPr lang="en-US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Lorem ipsum</a:t>
                      </a: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r>
                        <a:rPr lang="en-US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Lorem ipsum</a:t>
                      </a: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r>
                        <a:rPr lang="en-US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Lorem ipsum</a:t>
                      </a: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r>
                        <a:rPr lang="en-US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Lorem ipsum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43820067"/>
                  </a:ext>
                </a:extLst>
              </a:tr>
              <a:tr h="53205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r>
                        <a:rPr lang="en-US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Dolor sit </a:t>
                      </a:r>
                      <a:r>
                        <a:rPr lang="en-US" sz="16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amet</a:t>
                      </a:r>
                      <a:endParaRPr lang="en-US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r>
                        <a:rPr lang="en-US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Dolor sit </a:t>
                      </a:r>
                      <a:r>
                        <a:rPr lang="en-US" sz="16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amet</a:t>
                      </a:r>
                      <a:endParaRPr lang="en-US" sz="16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r>
                        <a:rPr lang="en-US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Dolor sit </a:t>
                      </a:r>
                      <a:r>
                        <a:rPr lang="en-US" sz="16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amet</a:t>
                      </a:r>
                      <a:endParaRPr lang="en-US" sz="16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r>
                        <a:rPr lang="en-US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Dolor sit </a:t>
                      </a:r>
                      <a:r>
                        <a:rPr lang="en-US" sz="16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amet</a:t>
                      </a:r>
                      <a:endParaRPr lang="en-US" sz="16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88845931"/>
                  </a:ext>
                </a:extLst>
              </a:tr>
              <a:tr h="53205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r>
                        <a:rPr lang="en-US" sz="16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Consectetue</a:t>
                      </a:r>
                      <a:r>
                        <a:rPr lang="en-US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</a:t>
                      </a:r>
                      <a:r>
                        <a:rPr lang="en-US" sz="16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adipiscing</a:t>
                      </a:r>
                      <a:r>
                        <a:rPr lang="en-US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r>
                        <a:rPr lang="en-US" sz="16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Consectetue</a:t>
                      </a:r>
                      <a:r>
                        <a:rPr lang="en-US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</a:t>
                      </a:r>
                      <a:r>
                        <a:rPr lang="en-US" sz="16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adipiscing</a:t>
                      </a:r>
                      <a:r>
                        <a:rPr lang="en-US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r>
                        <a:rPr lang="en-US" sz="16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Consectetue</a:t>
                      </a:r>
                      <a:r>
                        <a:rPr lang="en-US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</a:t>
                      </a:r>
                      <a:r>
                        <a:rPr lang="en-US" sz="16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adipiscing</a:t>
                      </a:r>
                      <a:r>
                        <a:rPr lang="en-US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r>
                        <a:rPr lang="en-US" sz="16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Consectetue</a:t>
                      </a:r>
                      <a:r>
                        <a:rPr lang="en-US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adipiscing</a:t>
                      </a:r>
                      <a:r>
                        <a:rPr lang="en-US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12304795"/>
                  </a:ext>
                </a:extLst>
              </a:tr>
              <a:tr h="53205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r>
                        <a:rPr lang="en-US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Maecenas </a:t>
                      </a:r>
                      <a:r>
                        <a:rPr lang="en-US" sz="16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porttitor</a:t>
                      </a:r>
                      <a:endParaRPr lang="en-US" sz="16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r>
                        <a:rPr lang="en-US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Maecenas </a:t>
                      </a:r>
                      <a:r>
                        <a:rPr lang="en-US" sz="16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porttitor</a:t>
                      </a:r>
                      <a:endParaRPr lang="en-US" sz="16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r>
                        <a:rPr lang="en-US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Maecenas </a:t>
                      </a:r>
                      <a:r>
                        <a:rPr lang="en-US" sz="16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porttitor</a:t>
                      </a:r>
                      <a:endParaRPr lang="en-US" sz="16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r>
                        <a:rPr lang="en-US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Maecenas </a:t>
                      </a:r>
                      <a:r>
                        <a:rPr lang="en-US" sz="16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porttitor</a:t>
                      </a:r>
                      <a:endParaRPr lang="en-US" sz="16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56621593"/>
                  </a:ext>
                </a:extLst>
              </a:tr>
              <a:tr h="53205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r>
                        <a:rPr lang="en-US" sz="16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Lectus</a:t>
                      </a:r>
                      <a:r>
                        <a:rPr lang="en-US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</a:t>
                      </a:r>
                      <a:r>
                        <a:rPr lang="en-US" sz="16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malesuada</a:t>
                      </a:r>
                      <a:endParaRPr lang="en-US" sz="16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r>
                        <a:rPr lang="en-US" sz="16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Lectus</a:t>
                      </a:r>
                      <a:r>
                        <a:rPr lang="en-US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</a:t>
                      </a:r>
                      <a:r>
                        <a:rPr lang="en-US" sz="16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malesuada</a:t>
                      </a:r>
                      <a:endParaRPr lang="en-US" sz="16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r>
                        <a:rPr lang="en-US" sz="16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Lectus</a:t>
                      </a:r>
                      <a:r>
                        <a:rPr lang="en-US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</a:t>
                      </a:r>
                      <a:r>
                        <a:rPr lang="en-US" sz="16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malesuada</a:t>
                      </a:r>
                      <a:endParaRPr lang="en-US" sz="16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r>
                        <a:rPr lang="en-US" sz="16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Lectus</a:t>
                      </a:r>
                      <a:r>
                        <a:rPr lang="en-US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</a:t>
                      </a:r>
                      <a:r>
                        <a:rPr lang="en-US" sz="16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malesuada</a:t>
                      </a:r>
                      <a:endParaRPr lang="en-US" sz="16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68891753"/>
                  </a:ext>
                </a:extLst>
              </a:tr>
              <a:tr h="53205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r>
                        <a:rPr lang="en-US" sz="16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Vivamus</a:t>
                      </a:r>
                      <a:r>
                        <a:rPr lang="en-US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a </a:t>
                      </a:r>
                      <a:r>
                        <a:rPr lang="en-US" sz="16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tellus</a:t>
                      </a:r>
                      <a:endParaRPr lang="en-US" sz="16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r>
                        <a:rPr lang="en-US" sz="16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Vivamus</a:t>
                      </a:r>
                      <a:r>
                        <a:rPr lang="en-US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a </a:t>
                      </a:r>
                      <a:r>
                        <a:rPr lang="en-US" sz="16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tellus</a:t>
                      </a:r>
                      <a:endParaRPr lang="en-US" sz="16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r>
                        <a:rPr lang="en-US" sz="16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Vivamus</a:t>
                      </a:r>
                      <a:r>
                        <a:rPr lang="en-US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a </a:t>
                      </a:r>
                      <a:r>
                        <a:rPr lang="en-US" sz="16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tellus</a:t>
                      </a:r>
                      <a:endParaRPr lang="en-US" sz="16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r>
                        <a:rPr lang="en-US" sz="16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Vivamus</a:t>
                      </a:r>
                      <a:r>
                        <a:rPr lang="en-US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a </a:t>
                      </a:r>
                      <a:r>
                        <a:rPr lang="en-US" sz="16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tellus</a:t>
                      </a:r>
                      <a:endParaRPr lang="en-US" sz="16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57547720"/>
                  </a:ext>
                </a:extLst>
              </a:tr>
              <a:tr h="53205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r>
                        <a:rPr lang="en-US" sz="16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Viverra</a:t>
                      </a:r>
                      <a:r>
                        <a:rPr lang="en-US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</a:t>
                      </a:r>
                      <a:r>
                        <a:rPr lang="en-US" sz="16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imperdiet</a:t>
                      </a:r>
                      <a:r>
                        <a:rPr lang="en-US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r>
                        <a:rPr lang="en-US" sz="16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Viverra</a:t>
                      </a:r>
                      <a:r>
                        <a:rPr lang="en-US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</a:t>
                      </a:r>
                      <a:r>
                        <a:rPr lang="en-US" sz="16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imperdiet</a:t>
                      </a:r>
                      <a:r>
                        <a:rPr lang="en-US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r>
                        <a:rPr lang="en-US" sz="16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Viverra</a:t>
                      </a:r>
                      <a:r>
                        <a:rPr lang="en-US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</a:t>
                      </a:r>
                      <a:r>
                        <a:rPr lang="en-US" sz="16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imperdiet</a:t>
                      </a:r>
                      <a:r>
                        <a:rPr lang="en-US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r>
                        <a:rPr lang="en-US" sz="16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Viverra</a:t>
                      </a:r>
                      <a:r>
                        <a:rPr lang="en-US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imperdiet</a:t>
                      </a:r>
                      <a:r>
                        <a:rPr lang="en-US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009175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1866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ED59EE-1597-132A-3D09-B339C29EBD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F7CEF6-6670-538D-1905-45127E4E7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872" y="535575"/>
            <a:ext cx="11112255" cy="886397"/>
          </a:xfrm>
        </p:spPr>
        <p:txBody>
          <a:bodyPr anchor="t">
            <a:normAutofit/>
          </a:bodyPr>
          <a:lstStyle/>
          <a:p>
            <a:r>
              <a:rPr lang="en-US" dirty="0"/>
              <a:t>Sample timeline</a:t>
            </a:r>
          </a:p>
        </p:txBody>
      </p:sp>
      <p:graphicFrame>
        <p:nvGraphicFramePr>
          <p:cNvPr id="10" name="Diagram 9" descr="Basic Timeline">
            <a:extLst>
              <a:ext uri="{FF2B5EF4-FFF2-40B4-BE49-F238E27FC236}">
                <a16:creationId xmlns:a16="http://schemas.microsoft.com/office/drawing/2014/main" id="{C9AFBE55-7F7C-3155-ABBC-D540F3E1953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1585915"/>
              </p:ext>
              <p:ext uri="{E7BDC344-281C-4309-B0C6-D0EE65EED2A8}">
                <p202:designPr xmlns:p202="http://schemas.microsoft.com/office/powerpoint/2020/02/main">
                  <p202:designTagLst>
                    <p202:designTag name="ARCH:1:CLS" val="SmartArt"/>
                    <p202:designTag name="ARCH:1:VSVAR" val="Timeline"/>
                  </p202:designTagLst>
                </p202:designPr>
              </p:ext>
            </p:extLst>
          </p:nvPr>
        </p:nvGraphicFramePr>
        <p:xfrm>
          <a:off x="539872" y="1650572"/>
          <a:ext cx="11112255" cy="44105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911305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711B090-97F3-C44F-FED3-72D7A644C5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Optional team slide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7464187-9F08-4983-2E1A-FFE2E3B81ED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74098375"/>
              </p:ext>
            </p:extLst>
          </p:nvPr>
        </p:nvGraphicFramePr>
        <p:xfrm>
          <a:off x="539750" y="1651000"/>
          <a:ext cx="11112500" cy="44100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2" name="Group 1">
            <a:extLst>
              <a:ext uri="{FF2B5EF4-FFF2-40B4-BE49-F238E27FC236}">
                <a16:creationId xmlns:a16="http://schemas.microsoft.com/office/drawing/2014/main" id="{286C55FB-C9E4-9F7B-0AA2-C8B7D65668EC}"/>
              </a:ext>
            </a:extLst>
          </p:cNvPr>
          <p:cNvGrpSpPr/>
          <p:nvPr/>
        </p:nvGrpSpPr>
        <p:grpSpPr>
          <a:xfrm>
            <a:off x="5911275" y="0"/>
            <a:ext cx="6280727" cy="1588765"/>
            <a:chOff x="5911273" y="0"/>
            <a:chExt cx="6280727" cy="1588765"/>
          </a:xfrm>
          <a:solidFill>
            <a:schemeClr val="accent6"/>
          </a:solidFill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AEB90920-7E4C-E600-301F-C74889563B3E}"/>
                </a:ext>
              </a:extLst>
            </p:cNvPr>
            <p:cNvGrpSpPr/>
            <p:nvPr/>
          </p:nvGrpSpPr>
          <p:grpSpPr>
            <a:xfrm>
              <a:off x="5911273" y="0"/>
              <a:ext cx="6280727" cy="1588765"/>
              <a:chOff x="1473793" y="0"/>
              <a:chExt cx="6250120" cy="1588765"/>
            </a:xfrm>
            <a:grpFill/>
          </p:grpSpPr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39677C50-87EC-9405-64C2-0E689296A8AA}"/>
                  </a:ext>
                </a:extLst>
              </p:cNvPr>
              <p:cNvSpPr txBox="1"/>
              <p:nvPr/>
            </p:nvSpPr>
            <p:spPr>
              <a:xfrm>
                <a:off x="1473793" y="0"/>
                <a:ext cx="6250120" cy="307777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400" b="1" i="1" dirty="0">
                    <a:solidFill>
                      <a:schemeClr val="bg1"/>
                    </a:solidFill>
                  </a:rPr>
                  <a:t>Delete this box before presentation</a:t>
                </a:r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F3AAC45-18DD-6F09-3994-BF988DEA77E1}"/>
                  </a:ext>
                </a:extLst>
              </p:cNvPr>
              <p:cNvSpPr txBox="1"/>
              <p:nvPr/>
            </p:nvSpPr>
            <p:spPr>
              <a:xfrm>
                <a:off x="1473793" y="307777"/>
                <a:ext cx="6250120" cy="1280988"/>
              </a:xfrm>
              <a:prstGeom prst="rect">
                <a:avLst/>
              </a:prstGeom>
              <a:grpFill/>
            </p:spPr>
            <p:txBody>
              <a:bodyPr wrap="square" numCol="2" spcCol="182880" rtlCol="0">
                <a:noAutofit/>
              </a:bodyPr>
              <a:lstStyle/>
              <a:p>
                <a:pPr>
                  <a:spcBef>
                    <a:spcPts val="600"/>
                  </a:spcBef>
                </a:pPr>
                <a:r>
                  <a:rPr lang="en-US" sz="800" b="1" i="1" dirty="0">
                    <a:solidFill>
                      <a:schemeClr val="bg1"/>
                    </a:solidFill>
                  </a:rPr>
                  <a:t>To add team members:</a:t>
                </a:r>
              </a:p>
              <a:p>
                <a:pPr marL="112713" indent="-112713">
                  <a:spcBef>
                    <a:spcPts val="200"/>
                  </a:spcBef>
                  <a:buFont typeface="Arial" panose="020B0604020202020204" pitchFamily="34" charset="0"/>
                  <a:buChar char="•"/>
                </a:pPr>
                <a:r>
                  <a:rPr lang="en-US" sz="800" i="1" dirty="0">
                    <a:solidFill>
                      <a:schemeClr val="bg1"/>
                    </a:solidFill>
                  </a:rPr>
                  <a:t>Click anywhere on an existing text box background (not inside the text; the cursor should not be blinking).</a:t>
                </a:r>
              </a:p>
              <a:p>
                <a:pPr marL="112713" indent="-112713">
                  <a:spcBef>
                    <a:spcPts val="200"/>
                  </a:spcBef>
                  <a:buFont typeface="Arial" panose="020B0604020202020204" pitchFamily="34" charset="0"/>
                  <a:buChar char="•"/>
                </a:pPr>
                <a:r>
                  <a:rPr lang="en-US" sz="800" i="1" dirty="0">
                    <a:solidFill>
                      <a:schemeClr val="bg1"/>
                    </a:solidFill>
                  </a:rPr>
                  <a:t>Press Ctrl + C to copy.</a:t>
                </a:r>
              </a:p>
              <a:p>
                <a:pPr marL="112713" indent="-112713">
                  <a:spcBef>
                    <a:spcPts val="200"/>
                  </a:spcBef>
                  <a:buFont typeface="Arial" panose="020B0604020202020204" pitchFamily="34" charset="0"/>
                  <a:buChar char="•"/>
                </a:pPr>
                <a:r>
                  <a:rPr lang="en-US" sz="800" i="1" dirty="0">
                    <a:solidFill>
                      <a:schemeClr val="bg1"/>
                    </a:solidFill>
                  </a:rPr>
                  <a:t>Press Ctrl + V to paste a new box.</a:t>
                </a:r>
              </a:p>
              <a:p>
                <a:pPr marL="112713" indent="-112713">
                  <a:spcBef>
                    <a:spcPts val="200"/>
                  </a:spcBef>
                  <a:buFont typeface="Arial" panose="020B0604020202020204" pitchFamily="34" charset="0"/>
                  <a:buChar char="•"/>
                </a:pPr>
                <a:r>
                  <a:rPr lang="en-US" sz="800" i="1" dirty="0">
                    <a:solidFill>
                      <a:schemeClr val="bg1"/>
                    </a:solidFill>
                  </a:rPr>
                  <a:t>Update the name and details.</a:t>
                </a:r>
              </a:p>
              <a:p>
                <a:pPr marL="112713" indent="-112713">
                  <a:spcBef>
                    <a:spcPts val="200"/>
                  </a:spcBef>
                  <a:buFont typeface="Arial" panose="020B0604020202020204" pitchFamily="34" charset="0"/>
                  <a:buChar char="•"/>
                </a:pPr>
                <a:r>
                  <a:rPr lang="en-US" sz="800" i="1" dirty="0">
                    <a:solidFill>
                      <a:schemeClr val="bg1"/>
                    </a:solidFill>
                  </a:rPr>
                  <a:t>Adjust text size if needed using the Home ribbon tools.</a:t>
                </a:r>
              </a:p>
              <a:p>
                <a:pPr marL="171450" indent="-171450">
                  <a:spcBef>
                    <a:spcPts val="200"/>
                  </a:spcBef>
                  <a:buFont typeface="Arial" panose="020B0604020202020204" pitchFamily="34" charset="0"/>
                  <a:buChar char="•"/>
                </a:pPr>
                <a:endParaRPr lang="en-US" sz="800" i="1" dirty="0">
                  <a:solidFill>
                    <a:schemeClr val="bg1"/>
                  </a:solidFill>
                </a:endParaRPr>
              </a:p>
              <a:p>
                <a:pPr>
                  <a:spcBef>
                    <a:spcPts val="600"/>
                  </a:spcBef>
                </a:pPr>
                <a:r>
                  <a:rPr lang="en-US" sz="800" b="1" i="1" dirty="0">
                    <a:solidFill>
                      <a:schemeClr val="bg1"/>
                    </a:solidFill>
                  </a:rPr>
                  <a:t>To delete team members:</a:t>
                </a:r>
              </a:p>
              <a:p>
                <a:pPr marL="112713" indent="-112713">
                  <a:spcBef>
                    <a:spcPts val="200"/>
                  </a:spcBef>
                  <a:buFont typeface="Arial" panose="020B0604020202020204" pitchFamily="34" charset="0"/>
                  <a:buChar char="•"/>
                </a:pPr>
                <a:r>
                  <a:rPr lang="en-US" sz="800" i="1" dirty="0">
                    <a:solidFill>
                      <a:schemeClr val="bg1"/>
                    </a:solidFill>
                  </a:rPr>
                  <a:t>Click anywhere on the text box background (not inside the text; the cursor should not be blinking).</a:t>
                </a:r>
              </a:p>
              <a:p>
                <a:pPr marL="112713" indent="-112713">
                  <a:spcBef>
                    <a:spcPts val="200"/>
                  </a:spcBef>
                  <a:buFont typeface="Arial" panose="020B0604020202020204" pitchFamily="34" charset="0"/>
                  <a:buChar char="•"/>
                </a:pPr>
                <a:r>
                  <a:rPr lang="en-US" sz="800" i="1" dirty="0">
                    <a:solidFill>
                      <a:schemeClr val="bg1"/>
                    </a:solidFill>
                  </a:rPr>
                  <a:t>Press the Delete key.</a:t>
                </a:r>
              </a:p>
              <a:p>
                <a:pPr>
                  <a:spcBef>
                    <a:spcPts val="600"/>
                  </a:spcBef>
                </a:pPr>
                <a:r>
                  <a:rPr lang="en-US" sz="800" b="1" i="1" dirty="0">
                    <a:solidFill>
                      <a:schemeClr val="bg1"/>
                    </a:solidFill>
                  </a:rPr>
                  <a:t>To add or change team member photo:</a:t>
                </a:r>
              </a:p>
              <a:p>
                <a:pPr marL="112713" indent="-112713">
                  <a:spcBef>
                    <a:spcPts val="200"/>
                  </a:spcBef>
                  <a:buFont typeface="Arial" panose="020B0604020202020204" pitchFamily="34" charset="0"/>
                  <a:buChar char="•"/>
                </a:pPr>
                <a:r>
                  <a:rPr lang="en-US" sz="800" i="1" dirty="0">
                    <a:solidFill>
                      <a:schemeClr val="bg1"/>
                    </a:solidFill>
                  </a:rPr>
                  <a:t>Click the picture icon in the box and select a new photo.</a:t>
                </a:r>
              </a:p>
              <a:p>
                <a:pPr marL="112713" indent="-112713">
                  <a:spcBef>
                    <a:spcPts val="200"/>
                  </a:spcBef>
                  <a:buFont typeface="Arial" panose="020B0604020202020204" pitchFamily="34" charset="0"/>
                  <a:buChar char="•"/>
                </a:pPr>
                <a:r>
                  <a:rPr lang="en-US" sz="800" i="1" dirty="0">
                    <a:solidFill>
                      <a:schemeClr val="bg1"/>
                    </a:solidFill>
                  </a:rPr>
                  <a:t>If changing photo, delete the previous image before adding </a:t>
                </a:r>
                <a:br>
                  <a:rPr lang="en-US" sz="800" i="1" dirty="0">
                    <a:solidFill>
                      <a:schemeClr val="bg1"/>
                    </a:solidFill>
                  </a:rPr>
                </a:br>
                <a:r>
                  <a:rPr lang="en-US" sz="800" i="1" dirty="0">
                    <a:solidFill>
                      <a:schemeClr val="bg1"/>
                    </a:solidFill>
                  </a:rPr>
                  <a:t>the new one.</a:t>
                </a:r>
              </a:p>
            </p:txBody>
          </p:sp>
        </p:grp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EE511C9B-9C49-64FB-035C-0BFBF5115AF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100230" y="1377505"/>
              <a:ext cx="343566" cy="151169"/>
            </a:xfrm>
            <a:prstGeom prst="rect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42484317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0A39AFD8-2E2A-7AD2-B544-5DD584A243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9E27266-7F20-CB53-7B3F-2F121447854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2511251-75C5-977B-BF79-F8AC1C4A1A6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3ACB65A-43F5-2CE0-F90C-414EE1F86AC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1068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rowe Global">
      <a:dk1>
        <a:srgbClr val="000000"/>
      </a:dk1>
      <a:lt1>
        <a:srgbClr val="FFFFFF"/>
      </a:lt1>
      <a:dk2>
        <a:srgbClr val="011E41"/>
      </a:dk2>
      <a:lt2>
        <a:srgbClr val="FFFFFF"/>
      </a:lt2>
      <a:accent1>
        <a:srgbClr val="F5A800"/>
      </a:accent1>
      <a:accent2>
        <a:srgbClr val="003F9F"/>
      </a:accent2>
      <a:accent3>
        <a:srgbClr val="54C0E8"/>
      </a:accent3>
      <a:accent4>
        <a:srgbClr val="05AB8C"/>
      </a:accent4>
      <a:accent5>
        <a:srgbClr val="B14FC5"/>
      </a:accent5>
      <a:accent6>
        <a:srgbClr val="E5376B"/>
      </a:accent6>
      <a:hlink>
        <a:srgbClr val="0075C9"/>
      </a:hlink>
      <a:folHlink>
        <a:srgbClr val="32A8FD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custClrLst>
    <a:custClr name="Crowe Amber Bright">
      <a:srgbClr val="FFD231"/>
    </a:custClr>
    <a:custClr name="Crowe Indigo Bright">
      <a:srgbClr val="003F9F"/>
    </a:custClr>
    <a:custClr name="Crowe Teal Bright">
      <a:srgbClr val="16D9BC"/>
    </a:custClr>
    <a:custClr name="Crowe Cyan Bright">
      <a:srgbClr val="8FE1FF"/>
    </a:custClr>
    <a:custClr name="Crowe Blue Bright">
      <a:srgbClr val="32A8FD"/>
    </a:custClr>
    <a:custClr name="Crowe Violet Bright">
      <a:srgbClr val="EA80FF"/>
    </a:custClr>
    <a:custClr name="Crowe Coral Bright">
      <a:srgbClr val="FF526F"/>
    </a:custClr>
    <a:custClr name="Blank">
      <a:srgbClr val="FFFFFF"/>
    </a:custClr>
    <a:custClr name="Blank">
      <a:srgbClr val="FFFFFF"/>
    </a:custClr>
    <a:custClr name="Blank">
      <a:srgbClr val="FFFFFF"/>
    </a:custClr>
    <a:custClr name="Crowe Amber">
      <a:srgbClr val="F5A800"/>
    </a:custClr>
    <a:custClr name="Crowe Indigo Medium">
      <a:srgbClr val="002E62"/>
    </a:custClr>
    <a:custClr name="Crowe Teal">
      <a:srgbClr val="05AB8C"/>
    </a:custClr>
    <a:custClr name="Crowe Cyan">
      <a:srgbClr val="54C0E8"/>
    </a:custClr>
    <a:custClr name="Crowe Blue">
      <a:srgbClr val="0075C9"/>
    </a:custClr>
    <a:custClr name="Crowe Violet">
      <a:srgbClr val="B14FC5"/>
    </a:custClr>
    <a:custClr name="Crowe Coral">
      <a:srgbClr val="E5376B"/>
    </a:custClr>
    <a:custClr name="Blank">
      <a:srgbClr val="FFFFFF"/>
    </a:custClr>
    <a:custClr name="Blank">
      <a:srgbClr val="FFFFFF"/>
    </a:custClr>
    <a:custClr name="Blank">
      <a:srgbClr val="FFFFFF"/>
    </a:custClr>
    <a:custClr name="Crowe Amber Dark">
      <a:srgbClr val="D7761D"/>
    </a:custClr>
    <a:custClr name="Crowe Indigo">
      <a:srgbClr val="011E41"/>
    </a:custClr>
    <a:custClr name="Crowe Teal Dark">
      <a:srgbClr val="0C7876"/>
    </a:custClr>
    <a:custClr name="Crowe Cyan Dark">
      <a:srgbClr val="007DA3"/>
    </a:custClr>
    <a:custClr name="Crowe Blue Dark">
      <a:srgbClr val="0050AD"/>
    </a:custClr>
    <a:custClr name="Crowe Violet Dark">
      <a:srgbClr val="612080"/>
    </a:custClr>
    <a:custClr name="Crowe Coral Dark">
      <a:srgbClr val="992A5C"/>
    </a:custClr>
    <a:custClr name="Blank">
      <a:srgbClr val="FFFFFF"/>
    </a:custClr>
    <a:custClr name="Blank">
      <a:srgbClr val="FFFFFF"/>
    </a:custClr>
    <a:custClr name="Blank">
      <a:srgbClr val="FFFFFF"/>
    </a:custClr>
  </a:custClrLst>
  <a:extLst>
    <a:ext uri="{05A4C25C-085E-4340-85A3-A5531E510DB2}">
      <thm15:themeFamily xmlns:thm15="http://schemas.microsoft.com/office/thememl/2012/main" name="Presentation10" id="{32E4C089-5A6E-7946-983F-C4B9A05615C2}" vid="{B6AE94CE-A8AF-8847-AEAA-B03C4C201AC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Metadata/LabelInfo.xml><?xml version="1.0" encoding="utf-8"?>
<clbl:labelList xmlns:clbl="http://schemas.microsoft.com/office/2020/mipLabelMetadata">
  <clbl:label id="{6ff60d36-925f-4785-a854-510f909ee561}" enabled="0" method="" siteId="{6ff60d36-925f-4785-a854-510f909ee561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397</Words>
  <Application>Microsoft Macintosh PowerPoint</Application>
  <PresentationFormat>Widescreen</PresentationFormat>
  <Paragraphs>93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Aptos</vt:lpstr>
      <vt:lpstr>Arial</vt:lpstr>
      <vt:lpstr>Office Theme</vt:lpstr>
      <vt:lpstr>PowerPoint Presentation</vt:lpstr>
      <vt:lpstr>Sample agenda</vt:lpstr>
      <vt:lpstr>Add your headline here</vt:lpstr>
      <vt:lpstr>This is an Optional Section Break</vt:lpstr>
      <vt:lpstr>Sample chart</vt:lpstr>
      <vt:lpstr>PowerPoint Presentation</vt:lpstr>
      <vt:lpstr>Sample table</vt:lpstr>
      <vt:lpstr>Sample timeline</vt:lpstr>
      <vt:lpstr>Optional team slide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Steve Kurylowicz</dc:creator>
  <cp:lastModifiedBy>Steve Kurylowicz</cp:lastModifiedBy>
  <cp:revision>1</cp:revision>
  <dcterms:created xsi:type="dcterms:W3CDTF">2026-01-29T20:23:01Z</dcterms:created>
  <dcterms:modified xsi:type="dcterms:W3CDTF">2026-01-29T20:24:07Z</dcterms:modified>
</cp:coreProperties>
</file>